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 id="2147483860" r:id="rId2"/>
    <p:sldMasterId id="2147483934" r:id="rId3"/>
    <p:sldMasterId id="2147483946" r:id="rId4"/>
    <p:sldMasterId id="2147483983" r:id="rId5"/>
    <p:sldMasterId id="2147484004" r:id="rId6"/>
    <p:sldMasterId id="2147484016" r:id="rId7"/>
    <p:sldMasterId id="2147484029" r:id="rId8"/>
  </p:sldMasterIdLst>
  <p:notesMasterIdLst>
    <p:notesMasterId r:id="rId39"/>
  </p:notesMasterIdLst>
  <p:sldIdLst>
    <p:sldId id="5156" r:id="rId9"/>
    <p:sldId id="5166" r:id="rId10"/>
    <p:sldId id="4974" r:id="rId11"/>
    <p:sldId id="4975" r:id="rId12"/>
    <p:sldId id="4830" r:id="rId13"/>
    <p:sldId id="5175" r:id="rId14"/>
    <p:sldId id="5176" r:id="rId15"/>
    <p:sldId id="5177" r:id="rId16"/>
    <p:sldId id="5178" r:id="rId17"/>
    <p:sldId id="434" r:id="rId18"/>
    <p:sldId id="5200" r:id="rId19"/>
    <p:sldId id="5205" r:id="rId20"/>
    <p:sldId id="5206" r:id="rId21"/>
    <p:sldId id="443" r:id="rId22"/>
    <p:sldId id="5108" r:id="rId23"/>
    <p:sldId id="5255" r:id="rId24"/>
    <p:sldId id="5254" r:id="rId25"/>
    <p:sldId id="5253" r:id="rId26"/>
    <p:sldId id="4762" r:id="rId27"/>
    <p:sldId id="5105" r:id="rId28"/>
    <p:sldId id="4815" r:id="rId29"/>
    <p:sldId id="4882" r:id="rId30"/>
    <p:sldId id="445" r:id="rId31"/>
    <p:sldId id="5261" r:id="rId32"/>
    <p:sldId id="299" r:id="rId33"/>
    <p:sldId id="5073" r:id="rId34"/>
    <p:sldId id="5072" r:id="rId35"/>
    <p:sldId id="256" r:id="rId36"/>
    <p:sldId id="5163" r:id="rId37"/>
    <p:sldId id="5162" r:id="rId38"/>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B0F0"/>
    <a:srgbClr val="FFEBFF"/>
    <a:srgbClr val="00DE64"/>
    <a:srgbClr val="F4EDF9"/>
    <a:srgbClr val="FCEBE0"/>
    <a:srgbClr val="E3F1DB"/>
    <a:srgbClr val="E1F7FF"/>
    <a:srgbClr val="ECDFF5"/>
    <a:srgbClr val="FFD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57" autoAdjust="0"/>
  </p:normalViewPr>
  <p:slideViewPr>
    <p:cSldViewPr snapToGrid="0">
      <p:cViewPr varScale="1">
        <p:scale>
          <a:sx n="118" d="100"/>
          <a:sy n="118" d="100"/>
        </p:scale>
        <p:origin x="312" y="96"/>
      </p:cViewPr>
      <p:guideLst/>
    </p:cSldViewPr>
  </p:slideViewPr>
  <p:outlineViewPr>
    <p:cViewPr>
      <p:scale>
        <a:sx n="33" d="100"/>
        <a:sy n="33" d="100"/>
      </p:scale>
      <p:origin x="0" y="-4568"/>
    </p:cViewPr>
  </p:outlineViewPr>
  <p:notesTextViewPr>
    <p:cViewPr>
      <p:scale>
        <a:sx n="1" d="1"/>
        <a:sy n="1" d="1"/>
      </p:scale>
      <p:origin x="0" y="0"/>
    </p:cViewPr>
  </p:notesTextViewPr>
  <p:notesViewPr>
    <p:cSldViewPr snapToGrid="0">
      <p:cViewPr>
        <p:scale>
          <a:sx n="50" d="100"/>
          <a:sy n="50" d="100"/>
        </p:scale>
        <p:origin x="2904"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CU2386\OneDrive%20-%20unicef.or.jp\&#12487;&#12473;&#12463;&#12488;&#12483;&#12503;\&#12450;&#12531;&#12465;&#12540;&#12488;&#20840;&#20307;&#38598;&#35336;&#2999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917372047244092"/>
          <c:y val="8.7803188057923934E-2"/>
          <c:w val="0.36790255905511809"/>
          <c:h val="0.82439362388415216"/>
        </c:manualLayout>
      </c:layout>
      <c:radarChart>
        <c:radarStyle val="marker"/>
        <c:varyColors val="0"/>
        <c:ser>
          <c:idx val="0"/>
          <c:order val="0"/>
          <c:tx>
            <c:strRef>
              <c:f>平均!$F$15</c:f>
              <c:strCache>
                <c:ptCount val="1"/>
                <c:pt idx="0">
                  <c:v>児童</c:v>
                </c:pt>
              </c:strCache>
            </c:strRef>
          </c:tx>
          <c:spPr>
            <a:ln w="63500" cap="rnd">
              <a:solidFill>
                <a:srgbClr val="92D050"/>
              </a:solidFill>
              <a:round/>
            </a:ln>
            <a:effectLst/>
          </c:spPr>
          <c:marker>
            <c:symbol val="none"/>
          </c:marker>
          <c:cat>
            <c:strRef>
              <c:f>平均!$A$16:$A$21</c:f>
              <c:strCache>
                <c:ptCount val="6"/>
                <c:pt idx="0">
                  <c:v>体の健康</c:v>
                </c:pt>
                <c:pt idx="1">
                  <c:v>心の健康</c:v>
                </c:pt>
                <c:pt idx="2">
                  <c:v>学校での学び</c:v>
                </c:pt>
                <c:pt idx="3">
                  <c:v>安心な環境</c:v>
                </c:pt>
                <c:pt idx="4">
                  <c:v>意見表明</c:v>
                </c:pt>
                <c:pt idx="5">
                  <c:v>子どもの権利</c:v>
                </c:pt>
              </c:strCache>
            </c:strRef>
          </c:cat>
          <c:val>
            <c:numRef>
              <c:f>平均!$F$16:$F$21</c:f>
              <c:numCache>
                <c:formatCode>0.00</c:formatCode>
                <c:ptCount val="6"/>
                <c:pt idx="0">
                  <c:v>3.9667978863809701</c:v>
                </c:pt>
                <c:pt idx="1">
                  <c:v>3.416795331027668</c:v>
                </c:pt>
                <c:pt idx="2">
                  <c:v>3.8851610690644982</c:v>
                </c:pt>
                <c:pt idx="3">
                  <c:v>3.6874920782209495</c:v>
                </c:pt>
                <c:pt idx="4">
                  <c:v>3.8312413985204699</c:v>
                </c:pt>
                <c:pt idx="5">
                  <c:v>3.6981009921976158</c:v>
                </c:pt>
              </c:numCache>
            </c:numRef>
          </c:val>
          <c:extLst>
            <c:ext xmlns:c16="http://schemas.microsoft.com/office/drawing/2014/chart" uri="{C3380CC4-5D6E-409C-BE32-E72D297353CC}">
              <c16:uniqueId val="{00000000-8574-4815-9810-42FCFC4D4370}"/>
            </c:ext>
          </c:extLst>
        </c:ser>
        <c:ser>
          <c:idx val="1"/>
          <c:order val="1"/>
          <c:tx>
            <c:strRef>
              <c:f>平均!$N$15</c:f>
              <c:strCache>
                <c:ptCount val="1"/>
                <c:pt idx="0">
                  <c:v>生徒</c:v>
                </c:pt>
              </c:strCache>
            </c:strRef>
          </c:tx>
          <c:spPr>
            <a:ln w="63500" cap="rnd">
              <a:solidFill>
                <a:srgbClr val="7030A0"/>
              </a:solidFill>
              <a:round/>
            </a:ln>
            <a:effectLst/>
          </c:spPr>
          <c:marker>
            <c:symbol val="none"/>
          </c:marker>
          <c:cat>
            <c:strRef>
              <c:f>平均!$A$16:$A$21</c:f>
              <c:strCache>
                <c:ptCount val="6"/>
                <c:pt idx="0">
                  <c:v>体の健康</c:v>
                </c:pt>
                <c:pt idx="1">
                  <c:v>心の健康</c:v>
                </c:pt>
                <c:pt idx="2">
                  <c:v>学校での学び</c:v>
                </c:pt>
                <c:pt idx="3">
                  <c:v>安心な環境</c:v>
                </c:pt>
                <c:pt idx="4">
                  <c:v>意見表明</c:v>
                </c:pt>
                <c:pt idx="5">
                  <c:v>子どもの権利</c:v>
                </c:pt>
              </c:strCache>
            </c:strRef>
          </c:cat>
          <c:val>
            <c:numRef>
              <c:f>平均!$N$16:$N$21</c:f>
              <c:numCache>
                <c:formatCode>0.00</c:formatCode>
                <c:ptCount val="6"/>
                <c:pt idx="0">
                  <c:v>4.0577371072239306</c:v>
                </c:pt>
                <c:pt idx="1">
                  <c:v>3.4916692858830167</c:v>
                </c:pt>
                <c:pt idx="2">
                  <c:v>3.8812042320603304</c:v>
                </c:pt>
                <c:pt idx="3">
                  <c:v>3.7126415802713115</c:v>
                </c:pt>
                <c:pt idx="4">
                  <c:v>3.8868069744520071</c:v>
                </c:pt>
                <c:pt idx="5">
                  <c:v>3.6914676242460169</c:v>
                </c:pt>
              </c:numCache>
            </c:numRef>
          </c:val>
          <c:extLst>
            <c:ext xmlns:c16="http://schemas.microsoft.com/office/drawing/2014/chart" uri="{C3380CC4-5D6E-409C-BE32-E72D297353CC}">
              <c16:uniqueId val="{00000001-8574-4815-9810-42FCFC4D4370}"/>
            </c:ext>
          </c:extLst>
        </c:ser>
        <c:ser>
          <c:idx val="2"/>
          <c:order val="2"/>
          <c:tx>
            <c:strRef>
              <c:f>平均!$Q$15</c:f>
              <c:strCache>
                <c:ptCount val="1"/>
                <c:pt idx="0">
                  <c:v>職員</c:v>
                </c:pt>
              </c:strCache>
            </c:strRef>
          </c:tx>
          <c:spPr>
            <a:ln w="63500" cap="rnd">
              <a:solidFill>
                <a:srgbClr val="FFC000"/>
              </a:solidFill>
              <a:round/>
            </a:ln>
            <a:effectLst/>
          </c:spPr>
          <c:marker>
            <c:symbol val="none"/>
          </c:marker>
          <c:cat>
            <c:strRef>
              <c:f>平均!$A$16:$A$21</c:f>
              <c:strCache>
                <c:ptCount val="6"/>
                <c:pt idx="0">
                  <c:v>体の健康</c:v>
                </c:pt>
                <c:pt idx="1">
                  <c:v>心の健康</c:v>
                </c:pt>
                <c:pt idx="2">
                  <c:v>学校での学び</c:v>
                </c:pt>
                <c:pt idx="3">
                  <c:v>安心な環境</c:v>
                </c:pt>
                <c:pt idx="4">
                  <c:v>意見表明</c:v>
                </c:pt>
                <c:pt idx="5">
                  <c:v>子どもの権利</c:v>
                </c:pt>
              </c:strCache>
            </c:strRef>
          </c:cat>
          <c:val>
            <c:numRef>
              <c:f>平均!$Q$16:$Q$21</c:f>
              <c:numCache>
                <c:formatCode>0.0</c:formatCode>
                <c:ptCount val="6"/>
                <c:pt idx="0">
                  <c:v>3.7610947661388563</c:v>
                </c:pt>
                <c:pt idx="1">
                  <c:v>3.8322602483628341</c:v>
                </c:pt>
                <c:pt idx="2">
                  <c:v>3.7850726366893825</c:v>
                </c:pt>
                <c:pt idx="3">
                  <c:v>3.9726111079710957</c:v>
                </c:pt>
                <c:pt idx="4">
                  <c:v>3.9248322844712211</c:v>
                </c:pt>
                <c:pt idx="5">
                  <c:v>3.4811864137346333</c:v>
                </c:pt>
              </c:numCache>
            </c:numRef>
          </c:val>
          <c:extLst>
            <c:ext xmlns:c16="http://schemas.microsoft.com/office/drawing/2014/chart" uri="{C3380CC4-5D6E-409C-BE32-E72D297353CC}">
              <c16:uniqueId val="{00000002-8574-4815-9810-42FCFC4D4370}"/>
            </c:ext>
          </c:extLst>
        </c:ser>
        <c:dLbls>
          <c:showLegendKey val="0"/>
          <c:showVal val="0"/>
          <c:showCatName val="0"/>
          <c:showSerName val="0"/>
          <c:showPercent val="0"/>
          <c:showBubbleSize val="0"/>
        </c:dLbls>
        <c:axId val="822268904"/>
        <c:axId val="822264944"/>
      </c:radarChart>
      <c:catAx>
        <c:axId val="822268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822264944"/>
        <c:crosses val="autoZero"/>
        <c:auto val="1"/>
        <c:lblAlgn val="ctr"/>
        <c:lblOffset val="100"/>
        <c:noMultiLvlLbl val="0"/>
      </c:catAx>
      <c:valAx>
        <c:axId val="822264944"/>
        <c:scaling>
          <c:orientation val="minMax"/>
          <c:max val="4.2"/>
          <c:min val="3.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822268904"/>
        <c:crosses val="autoZero"/>
        <c:crossBetween val="between"/>
        <c:majorUnit val="0.2"/>
        <c:minorUnit val="2.0000000000000004E-2"/>
      </c:valAx>
      <c:spPr>
        <a:noFill/>
        <a:ln>
          <a:noFill/>
        </a:ln>
        <a:effectLst/>
      </c:spPr>
    </c:plotArea>
    <c:legend>
      <c:legendPos val="r"/>
      <c:layout>
        <c:manualLayout>
          <c:xMode val="edge"/>
          <c:yMode val="edge"/>
          <c:x val="0.82499999999999996"/>
          <c:y val="0.66135660631546445"/>
          <c:w val="8.1249999999999989E-2"/>
          <c:h val="0.2561584140946492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ea"/>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0.05739</cdr:x>
      <cdr:y>0.04728</cdr:y>
    </cdr:from>
    <cdr:to>
      <cdr:x>0.31768</cdr:x>
      <cdr:y>0.18082</cdr:y>
    </cdr:to>
    <cdr:grpSp>
      <cdr:nvGrpSpPr>
        <cdr:cNvPr id="2" name="グループ化 1">
          <a:extLst xmlns:a="http://schemas.openxmlformats.org/drawingml/2006/main">
            <a:ext uri="{FF2B5EF4-FFF2-40B4-BE49-F238E27FC236}">
              <a16:creationId xmlns:a16="http://schemas.microsoft.com/office/drawing/2014/main" id="{5235CD05-F238-4CD5-B7E0-6E71ADDB82EB}"/>
            </a:ext>
          </a:extLst>
        </cdr:cNvPr>
        <cdr:cNvGrpSpPr/>
      </cdr:nvGrpSpPr>
      <cdr:grpSpPr>
        <a:xfrm xmlns:a="http://schemas.openxmlformats.org/drawingml/2006/main">
          <a:off x="719953" y="280482"/>
          <a:ext cx="3265319" cy="792208"/>
          <a:chOff x="650047" y="1573349"/>
          <a:chExt cx="2690548" cy="1723170"/>
        </a:xfrm>
      </cdr:grpSpPr>
      <cdr:sp macro="" textlink="">
        <cdr:nvSpPr>
          <cdr:cNvPr id="3" name="吹き出し: 線 2">
            <a:extLst xmlns:a="http://schemas.openxmlformats.org/drawingml/2006/main">
              <a:ext uri="{FF2B5EF4-FFF2-40B4-BE49-F238E27FC236}">
                <a16:creationId xmlns:a16="http://schemas.microsoft.com/office/drawing/2014/main" id="{AFD0CA02-83C7-0828-088B-3B3330B029F4}"/>
              </a:ext>
            </a:extLst>
          </cdr:cNvPr>
          <cdr:cNvSpPr/>
        </cdr:nvSpPr>
        <cdr:spPr>
          <a:xfrm xmlns:a="http://schemas.openxmlformats.org/drawingml/2006/main">
            <a:off x="650047" y="1573349"/>
            <a:ext cx="2552945" cy="1723170"/>
          </a:xfrm>
          <a:prstGeom xmlns:a="http://schemas.openxmlformats.org/drawingml/2006/main" prst="borderCallout1">
            <a:avLst>
              <a:gd name="adj1" fmla="val 11901"/>
              <a:gd name="adj2" fmla="val 138703"/>
              <a:gd name="adj3" fmla="val 50059"/>
              <a:gd name="adj4" fmla="val 100240"/>
            </a:avLst>
          </a:prstGeom>
          <a:noFill xmlns:a="http://schemas.openxmlformats.org/drawingml/2006/main"/>
          <a:ln xmlns:a="http://schemas.openxmlformats.org/drawingml/2006/main">
            <a:solidFill>
              <a:srgbClr val="00B0F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dirty="0"/>
          </a:p>
        </cdr:txBody>
      </cdr:sp>
      <cdr:sp macro="" textlink="">
        <cdr:nvSpPr>
          <cdr:cNvPr id="4" name="テキスト ボックス 4">
            <a:extLst xmlns:a="http://schemas.openxmlformats.org/drawingml/2006/main">
              <a:ext uri="{FF2B5EF4-FFF2-40B4-BE49-F238E27FC236}">
                <a16:creationId xmlns:a16="http://schemas.microsoft.com/office/drawing/2014/main" id="{FEE27472-7B74-3E22-33C1-D1A360663942}"/>
              </a:ext>
            </a:extLst>
          </cdr:cNvPr>
          <cdr:cNvSpPr txBox="1"/>
        </cdr:nvSpPr>
        <cdr:spPr>
          <a:xfrm xmlns:a="http://schemas.openxmlformats.org/drawingml/2006/main">
            <a:off x="787650" y="1665055"/>
            <a:ext cx="2552945" cy="153975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2000" dirty="0">
                <a:latin typeface="+mn-ea"/>
              </a:rPr>
              <a:t>児童生徒の評価が高く、</a:t>
            </a:r>
            <a:endParaRPr kumimoji="1" lang="en-US" altLang="ja-JP" sz="2000" dirty="0">
              <a:latin typeface="+mn-ea"/>
            </a:endParaRPr>
          </a:p>
          <a:p xmlns:a="http://schemas.openxmlformats.org/drawingml/2006/main">
            <a:r>
              <a:rPr kumimoji="1" lang="ja-JP" altLang="en-US" sz="2000" dirty="0">
                <a:latin typeface="+mn-ea"/>
              </a:rPr>
              <a:t>職員の評価が低い</a:t>
            </a:r>
          </a:p>
        </cdr:txBody>
      </cdr:sp>
    </cdr:grpSp>
  </cdr:relSizeAnchor>
  <cdr:relSizeAnchor xmlns:cdr="http://schemas.openxmlformats.org/drawingml/2006/chartDrawing">
    <cdr:from>
      <cdr:x>0.67812</cdr:x>
      <cdr:y>0.43272</cdr:y>
    </cdr:from>
    <cdr:to>
      <cdr:x>0.92711</cdr:x>
      <cdr:y>0.6089</cdr:y>
    </cdr:to>
    <cdr:grpSp>
      <cdr:nvGrpSpPr>
        <cdr:cNvPr id="8" name="グループ化 7">
          <a:extLst xmlns:a="http://schemas.openxmlformats.org/drawingml/2006/main">
            <a:ext uri="{FF2B5EF4-FFF2-40B4-BE49-F238E27FC236}">
              <a16:creationId xmlns:a16="http://schemas.microsoft.com/office/drawing/2014/main" id="{0A9B66B1-F6CE-D75C-24C5-F7B9E135485C}"/>
            </a:ext>
          </a:extLst>
        </cdr:cNvPr>
        <cdr:cNvGrpSpPr/>
      </cdr:nvGrpSpPr>
      <cdr:grpSpPr>
        <a:xfrm xmlns:a="http://schemas.openxmlformats.org/drawingml/2006/main">
          <a:off x="8506965" y="2567052"/>
          <a:ext cx="3123561" cy="1045164"/>
          <a:chOff x="-657971" y="4410956"/>
          <a:chExt cx="2587621" cy="6248206"/>
        </a:xfrm>
      </cdr:grpSpPr>
      <cdr:sp macro="" textlink="">
        <cdr:nvSpPr>
          <cdr:cNvPr id="9" name="吹き出し: 線 8">
            <a:extLst xmlns:a="http://schemas.openxmlformats.org/drawingml/2006/main">
              <a:ext uri="{FF2B5EF4-FFF2-40B4-BE49-F238E27FC236}">
                <a16:creationId xmlns:a16="http://schemas.microsoft.com/office/drawing/2014/main" id="{8BF1A8D1-6861-BDF0-4E10-35C313B210ED}"/>
              </a:ext>
            </a:extLst>
          </cdr:cNvPr>
          <cdr:cNvSpPr/>
        </cdr:nvSpPr>
        <cdr:spPr>
          <a:xfrm xmlns:a="http://schemas.openxmlformats.org/drawingml/2006/main">
            <a:off x="-657971" y="4410956"/>
            <a:ext cx="2587621" cy="4561993"/>
          </a:xfrm>
          <a:prstGeom xmlns:a="http://schemas.openxmlformats.org/drawingml/2006/main" prst="borderCallout1">
            <a:avLst>
              <a:gd name="adj1" fmla="val -82021"/>
              <a:gd name="adj2" fmla="val 9"/>
              <a:gd name="adj3" fmla="val -395"/>
              <a:gd name="adj4" fmla="val 46784"/>
            </a:avLst>
          </a:prstGeom>
          <a:noFill xmlns:a="http://schemas.openxmlformats.org/drawingml/2006/main"/>
          <a:ln xmlns:a="http://schemas.openxmlformats.org/drawingml/2006/main">
            <a:solidFill>
              <a:srgbClr val="00B0F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dirty="0"/>
          </a:p>
        </cdr:txBody>
      </cdr:sp>
      <cdr:sp macro="" textlink="">
        <cdr:nvSpPr>
          <cdr:cNvPr id="10" name="テキスト ボックス 4">
            <a:extLst xmlns:a="http://schemas.openxmlformats.org/drawingml/2006/main">
              <a:ext uri="{FF2B5EF4-FFF2-40B4-BE49-F238E27FC236}">
                <a16:creationId xmlns:a16="http://schemas.microsoft.com/office/drawing/2014/main" id="{E147BB9D-999F-97F1-4F26-679234DE175E}"/>
              </a:ext>
            </a:extLst>
          </cdr:cNvPr>
          <cdr:cNvSpPr txBox="1"/>
        </cdr:nvSpPr>
        <cdr:spPr>
          <a:xfrm xmlns:a="http://schemas.openxmlformats.org/drawingml/2006/main">
            <a:off x="-628350" y="4587598"/>
            <a:ext cx="2499076" cy="607156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2000" dirty="0">
                <a:latin typeface="+mn-ea"/>
              </a:rPr>
              <a:t>児童生徒の評価が低く、</a:t>
            </a:r>
            <a:endParaRPr kumimoji="1" lang="en-US" altLang="ja-JP" sz="2000" dirty="0">
              <a:latin typeface="+mn-ea"/>
            </a:endParaRPr>
          </a:p>
          <a:p xmlns:a="http://schemas.openxmlformats.org/drawingml/2006/main">
            <a:r>
              <a:rPr kumimoji="1" lang="ja-JP" altLang="en-US" sz="2000" dirty="0">
                <a:latin typeface="+mn-ea"/>
              </a:rPr>
              <a:t>職員の評価が高い</a:t>
            </a:r>
          </a:p>
        </cdr:txBody>
      </cdr:sp>
    </cdr:grpSp>
  </cdr:relSizeAnchor>
  <cdr:relSizeAnchor xmlns:cdr="http://schemas.openxmlformats.org/drawingml/2006/chartDrawing">
    <cdr:from>
      <cdr:x>0.11336</cdr:x>
      <cdr:y>0.82047</cdr:y>
    </cdr:from>
    <cdr:to>
      <cdr:x>0.33003</cdr:x>
      <cdr:y>0.94718</cdr:y>
    </cdr:to>
    <cdr:sp macro="" textlink="">
      <cdr:nvSpPr>
        <cdr:cNvPr id="5" name="テキスト ボックス 4">
          <a:extLst xmlns:a="http://schemas.openxmlformats.org/drawingml/2006/main">
            <a:ext uri="{FF2B5EF4-FFF2-40B4-BE49-F238E27FC236}">
              <a16:creationId xmlns:a16="http://schemas.microsoft.com/office/drawing/2014/main" id="{E16FC357-46AE-EFFC-FFE8-1E0225A8F6CE}"/>
            </a:ext>
          </a:extLst>
        </cdr:cNvPr>
        <cdr:cNvSpPr txBox="1"/>
      </cdr:nvSpPr>
      <cdr:spPr>
        <a:xfrm xmlns:a="http://schemas.openxmlformats.org/drawingml/2006/main">
          <a:off x="1422047" y="4867333"/>
          <a:ext cx="2718109" cy="751689"/>
        </a:xfrm>
        <a:prstGeom xmlns:a="http://schemas.openxmlformats.org/drawingml/2006/main" prst="rect">
          <a:avLst/>
        </a:prstGeom>
        <a:ln xmlns:a="http://schemas.openxmlformats.org/drawingml/2006/main">
          <a:solidFill>
            <a:srgbClr val="00B0F0"/>
          </a:solidFill>
        </a:ln>
      </cdr:spPr>
      <cdr:txBody>
        <a:bodyPr xmlns:a="http://schemas.openxmlformats.org/drawingml/2006/main" vertOverflow="clip" wrap="none" rtlCol="0"/>
        <a:lstStyle xmlns:a="http://schemas.openxmlformats.org/drawingml/2006/main"/>
        <a:p xmlns:a="http://schemas.openxmlformats.org/drawingml/2006/main">
          <a:r>
            <a:rPr lang="ja-JP" altLang="en-US" sz="2000" dirty="0">
              <a:latin typeface="+mn-ea"/>
            </a:rPr>
            <a:t>児童生徒の評価が低く、</a:t>
          </a:r>
          <a:endParaRPr lang="en-US" altLang="ja-JP" sz="2000" dirty="0">
            <a:latin typeface="+mn-ea"/>
          </a:endParaRPr>
        </a:p>
        <a:p xmlns:a="http://schemas.openxmlformats.org/drawingml/2006/main">
          <a:r>
            <a:rPr lang="ja-JP" altLang="en-US" sz="2000" dirty="0">
              <a:latin typeface="+mn-ea"/>
            </a:rPr>
            <a:t>職員の評価が高い</a:t>
          </a:r>
        </a:p>
      </cdr:txBody>
    </cdr:sp>
  </cdr:relSizeAnchor>
  <cdr:relSizeAnchor xmlns:cdr="http://schemas.openxmlformats.org/drawingml/2006/chartDrawing">
    <cdr:from>
      <cdr:x>0.33003</cdr:x>
      <cdr:y>0.88383</cdr:y>
    </cdr:from>
    <cdr:to>
      <cdr:x>0.38747</cdr:x>
      <cdr:y>0.93475</cdr:y>
    </cdr:to>
    <cdr:cxnSp macro="">
      <cdr:nvCxnSpPr>
        <cdr:cNvPr id="7" name="直線コネクタ 6">
          <a:extLst xmlns:a="http://schemas.openxmlformats.org/drawingml/2006/main">
            <a:ext uri="{FF2B5EF4-FFF2-40B4-BE49-F238E27FC236}">
              <a16:creationId xmlns:a16="http://schemas.microsoft.com/office/drawing/2014/main" id="{576E946D-44C4-E72F-29C4-5F7813F47DC9}"/>
            </a:ext>
          </a:extLst>
        </cdr:cNvPr>
        <cdr:cNvCxnSpPr>
          <a:stCxn xmlns:a="http://schemas.openxmlformats.org/drawingml/2006/main" id="5" idx="3"/>
        </cdr:cNvCxnSpPr>
      </cdr:nvCxnSpPr>
      <cdr:spPr>
        <a:xfrm xmlns:a="http://schemas.openxmlformats.org/drawingml/2006/main">
          <a:off x="4140156" y="5243178"/>
          <a:ext cx="720602" cy="302085"/>
        </a:xfrm>
        <a:prstGeom xmlns:a="http://schemas.openxmlformats.org/drawingml/2006/main" prst="line">
          <a:avLst/>
        </a:prstGeom>
        <a:ln xmlns:a="http://schemas.openxmlformats.org/drawingml/2006/main">
          <a:solidFill>
            <a:srgbClr val="00B0F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E7E11D0-DFFA-4E0B-A2F0-384718372A1F}" type="datetimeFigureOut">
              <a:rPr kumimoji="1" lang="ja-JP" altLang="en-US" smtClean="0"/>
              <a:t>2025/7/26</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389F999-57A2-459C-9B88-FA18A6F6DCE6}" type="slidenum">
              <a:rPr kumimoji="1" lang="ja-JP" altLang="en-US" smtClean="0"/>
              <a:t>‹#›</a:t>
            </a:fld>
            <a:endParaRPr kumimoji="1" lang="ja-JP" altLang="en-US"/>
          </a:p>
        </p:txBody>
      </p:sp>
    </p:spTree>
    <p:extLst>
      <p:ext uri="{BB962C8B-B14F-4D97-AF65-F5344CB8AC3E}">
        <p14:creationId xmlns:p14="http://schemas.microsoft.com/office/powerpoint/2010/main" val="128321566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スライド イメージ プレースホルダー 1">
            <a:extLst>
              <a:ext uri="{FF2B5EF4-FFF2-40B4-BE49-F238E27FC236}">
                <a16:creationId xmlns:a16="http://schemas.microsoft.com/office/drawing/2014/main" id="{E9EB613A-56B1-9A10-233D-0749562AD168}"/>
              </a:ext>
            </a:extLst>
          </p:cNvPr>
          <p:cNvSpPr>
            <a:spLocks noGrp="1" noRot="1" noChangeAspect="1" noChangeArrowheads="1" noTextEdit="1"/>
          </p:cNvSpPr>
          <p:nvPr>
            <p:ph type="sldImg"/>
          </p:nvPr>
        </p:nvSpPr>
        <p:spPr>
          <a:ln/>
        </p:spPr>
      </p:sp>
      <p:sp>
        <p:nvSpPr>
          <p:cNvPr id="87044" name="スライド番号プレースホルダー 3">
            <a:extLst>
              <a:ext uri="{FF2B5EF4-FFF2-40B4-BE49-F238E27FC236}">
                <a16:creationId xmlns:a16="http://schemas.microsoft.com/office/drawing/2014/main" id="{8B820BDE-7FC0-6771-6E5F-FBBD02AC29F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1363" indent="-284163">
              <a:defRPr sz="2400">
                <a:solidFill>
                  <a:schemeClr val="tx1"/>
                </a:solidFill>
                <a:latin typeface="Times" panose="02020603050405020304" pitchFamily="18" charset="0"/>
                <a:ea typeface="ＭＳ Ｐゴシック" panose="020B0600070205080204" pitchFamily="50" charset="-128"/>
              </a:defRPr>
            </a:lvl2pPr>
            <a:lvl3pPr marL="1141413" indent="-227013">
              <a:defRPr sz="2400">
                <a:solidFill>
                  <a:schemeClr val="tx1"/>
                </a:solidFill>
                <a:latin typeface="Times" panose="02020603050405020304" pitchFamily="18" charset="0"/>
                <a:ea typeface="ＭＳ Ｐゴシック" panose="020B0600070205080204" pitchFamily="50" charset="-128"/>
              </a:defRPr>
            </a:lvl3pPr>
            <a:lvl4pPr marL="1598613" indent="-227013">
              <a:defRPr sz="2400">
                <a:solidFill>
                  <a:schemeClr val="tx1"/>
                </a:solidFill>
                <a:latin typeface="Times" panose="02020603050405020304" pitchFamily="18" charset="0"/>
                <a:ea typeface="ＭＳ Ｐゴシック" panose="020B0600070205080204" pitchFamily="50" charset="-128"/>
              </a:defRPr>
            </a:lvl4pPr>
            <a:lvl5pPr marL="2055813" indent="-227013">
              <a:defRPr sz="2400">
                <a:solidFill>
                  <a:schemeClr val="tx1"/>
                </a:solidFill>
                <a:latin typeface="Times" panose="02020603050405020304" pitchFamily="18" charset="0"/>
                <a:ea typeface="ＭＳ Ｐゴシック" panose="020B0600070205080204" pitchFamily="50" charset="-128"/>
              </a:defRPr>
            </a:lvl5pPr>
            <a:lvl6pPr marL="25130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02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74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46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D51FE5-D274-4CD5-A6AC-24D45E7439F9}" type="slidenum">
              <a:rPr kumimoji="0" lang="ja-JP"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ノート プレースホルダー 1">
            <a:extLst>
              <a:ext uri="{FF2B5EF4-FFF2-40B4-BE49-F238E27FC236}">
                <a16:creationId xmlns:a16="http://schemas.microsoft.com/office/drawing/2014/main" id="{9FEE1D02-DF27-AD79-AD3D-CB1FB3ABC866}"/>
              </a:ext>
            </a:extLst>
          </p:cNvPr>
          <p:cNvSpPr>
            <a:spLocks noGrp="1"/>
          </p:cNvSpPr>
          <p:nvPr>
            <p:ph type="body" sz="quarter" idx="3"/>
          </p:nvPr>
        </p:nvSpPr>
        <p:spPr/>
        <p:txBody>
          <a:bodyPr/>
          <a:lstStyle/>
          <a:p>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9375" y="1233488"/>
            <a:ext cx="6384925" cy="3592512"/>
          </a:xfrm>
          <a:prstGeom prst="rect">
            <a:avLst/>
          </a:prstGeo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ノート プレースホルダー 4">
            <a:extLst>
              <a:ext uri="{FF2B5EF4-FFF2-40B4-BE49-F238E27FC236}">
                <a16:creationId xmlns:a16="http://schemas.microsoft.com/office/drawing/2014/main" id="{91DDC23E-7C9D-71C5-59A6-34EC6B353EF6}"/>
              </a:ext>
            </a:extLst>
          </p:cNvPr>
          <p:cNvSpPr>
            <a:spLocks noGrp="1"/>
          </p:cNvSpPr>
          <p:nvPr>
            <p:ph type="body" sz="quarter" idx="3"/>
          </p:nvPr>
        </p:nvSpPr>
        <p:spPr>
          <a:xfrm>
            <a:off x="577686" y="5122501"/>
            <a:ext cx="5388610" cy="3884861"/>
          </a:xfrm>
        </p:spPr>
        <p:txBody>
          <a:bodyPr/>
          <a:lstStyle/>
          <a:p>
            <a:endParaRPr lang="ja-JP" altLang="en-US"/>
          </a:p>
        </p:txBody>
      </p:sp>
    </p:spTree>
    <p:extLst>
      <p:ext uri="{BB962C8B-B14F-4D97-AF65-F5344CB8AC3E}">
        <p14:creationId xmlns:p14="http://schemas.microsoft.com/office/powerpoint/2010/main" val="37573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C1B739E3-E897-28A6-E53A-EF0639CCCE47}"/>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127578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5FBD9-9F3E-314D-A07B-F838A17711A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4071C1D-D2A0-6C14-0FF5-D279BA8F71F5}"/>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A0146B2B-B863-D826-9975-C481B8EB759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2C20724A-41B2-F5B0-A2B7-9BB654AD778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92782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15ECD-E764-48F0-59F8-2B9C787C64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9BF97B0-9A0F-F5E1-7F66-E6D84CD1604F}"/>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1FF2B9C7-FDD3-7485-EFA5-CAF5871091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A374C629-39F4-2A16-523D-E67DF8A54711}"/>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93151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1312863"/>
            <a:ext cx="6386513" cy="3592512"/>
          </a:xfrm>
          <a:prstGeom prst="rect">
            <a:avLst/>
          </a:prstGeo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B26F3143-DA69-0FEA-3E40-0A27F31BAE66}"/>
              </a:ext>
            </a:extLst>
          </p:cNvPr>
          <p:cNvSpPr>
            <a:spLocks noGrp="1"/>
          </p:cNvSpPr>
          <p:nvPr>
            <p:ph type="body" sz="quarter" idx="3"/>
          </p:nvPr>
        </p:nvSpPr>
        <p:spPr>
          <a:xfrm>
            <a:off x="673577" y="5081484"/>
            <a:ext cx="5388610" cy="3884861"/>
          </a:xfrm>
        </p:spPr>
        <p:txBody>
          <a:bodyPr/>
          <a:lstStyle/>
          <a:p>
            <a:endParaRPr lang="ja-JP" altLang="en-US"/>
          </a:p>
        </p:txBody>
      </p:sp>
    </p:spTree>
    <p:extLst>
      <p:ext uri="{BB962C8B-B14F-4D97-AF65-F5344CB8AC3E}">
        <p14:creationId xmlns:p14="http://schemas.microsoft.com/office/powerpoint/2010/main" val="1824486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スライド イメージ プレースホルダー 1">
            <a:extLst>
              <a:ext uri="{FF2B5EF4-FFF2-40B4-BE49-F238E27FC236}">
                <a16:creationId xmlns:a16="http://schemas.microsoft.com/office/drawing/2014/main" id="{7274628B-8339-B641-DA44-2C0640CF5908}"/>
              </a:ext>
            </a:extLst>
          </p:cNvPr>
          <p:cNvSpPr>
            <a:spLocks noGrp="1" noRot="1" noChangeAspect="1" noChangeArrowheads="1" noTextEdit="1"/>
          </p:cNvSpPr>
          <p:nvPr>
            <p:ph type="sldImg"/>
          </p:nvPr>
        </p:nvSpPr>
        <p:spPr bwMode="auto">
          <a:xfrm>
            <a:off x="141288" y="1182688"/>
            <a:ext cx="6332537" cy="3562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スライド番号プレースホルダー 3">
            <a:extLst>
              <a:ext uri="{FF2B5EF4-FFF2-40B4-BE49-F238E27FC236}">
                <a16:creationId xmlns:a16="http://schemas.microsoft.com/office/drawing/2014/main" id="{3733910E-FCD9-71DA-5C78-80783BAAA2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B84ADA-C387-4B2D-A827-128449EC4B2B}"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
        <p:nvSpPr>
          <p:cNvPr id="2" name="ノート プレースホルダー 1">
            <a:extLst>
              <a:ext uri="{FF2B5EF4-FFF2-40B4-BE49-F238E27FC236}">
                <a16:creationId xmlns:a16="http://schemas.microsoft.com/office/drawing/2014/main" id="{F3DC1C7A-6765-F483-36F6-E6BBC2520AF6}"/>
              </a:ext>
            </a:extLst>
          </p:cNvPr>
          <p:cNvSpPr>
            <a:spLocks noGrp="1"/>
          </p:cNvSpPr>
          <p:nvPr>
            <p:ph type="body" sz="quarter" idx="3"/>
          </p:nvPr>
        </p:nvSpPr>
        <p:spPr>
          <a:xfrm>
            <a:off x="673576" y="4933156"/>
            <a:ext cx="5388610" cy="3884861"/>
          </a:xfrm>
        </p:spPr>
        <p:txBody>
          <a:bodyPr/>
          <a:lstStyle/>
          <a:p>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AutoShape 2" descr="レポートカード16－子どもたちに影響する世界：先進国の子どもの幸福度を形作るものは何か">
            <a:extLst>
              <a:ext uri="{FF2B5EF4-FFF2-40B4-BE49-F238E27FC236}">
                <a16:creationId xmlns:a16="http://schemas.microsoft.com/office/drawing/2014/main" id="{6D5E2658-6908-1CCD-5D55-7D22E91E700A}"/>
              </a:ext>
            </a:extLst>
          </p:cNvPr>
          <p:cNvSpPr>
            <a:spLocks noGrp="1" noRot="1" noChangeAspect="1" noChangeArrowheads="1"/>
          </p:cNvSpPr>
          <p:nvPr>
            <p:ph type="sldImg"/>
          </p:nvPr>
        </p:nvSpPr>
        <p:spPr bwMode="auto">
          <a:xfrm>
            <a:off x="409575" y="1233488"/>
            <a:ext cx="5916613" cy="33289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ノート プレースホルダー 2">
            <a:extLst>
              <a:ext uri="{FF2B5EF4-FFF2-40B4-BE49-F238E27FC236}">
                <a16:creationId xmlns:a16="http://schemas.microsoft.com/office/drawing/2014/main" id="{4E71ED45-B977-5C9B-437A-463F17B2082D}"/>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4046608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89F999-57A2-459C-9B88-FA18A6F6DCE6}" type="slidenum">
              <a:rPr kumimoji="1" lang="ja-JP" altLang="en-US" smtClean="0"/>
              <a:t>17</a:t>
            </a:fld>
            <a:endParaRPr kumimoji="1" lang="ja-JP" altLang="en-US"/>
          </a:p>
        </p:txBody>
      </p:sp>
    </p:spTree>
    <p:extLst>
      <p:ext uri="{BB962C8B-B14F-4D97-AF65-F5344CB8AC3E}">
        <p14:creationId xmlns:p14="http://schemas.microsoft.com/office/powerpoint/2010/main" val="270891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389F999-57A2-459C-9B88-FA18A6F6DCE6}" type="slidenum">
              <a:rPr kumimoji="1" lang="ja-JP" altLang="en-US" smtClean="0"/>
              <a:t>18</a:t>
            </a:fld>
            <a:endParaRPr kumimoji="1" lang="ja-JP" altLang="en-US"/>
          </a:p>
        </p:txBody>
      </p:sp>
    </p:spTree>
    <p:extLst>
      <p:ext uri="{BB962C8B-B14F-4D97-AF65-F5344CB8AC3E}">
        <p14:creationId xmlns:p14="http://schemas.microsoft.com/office/powerpoint/2010/main" val="704552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4" name="スライド番号プレースホルダー 3"/>
          <p:cNvSpPr>
            <a:spLocks noGrp="1"/>
          </p:cNvSpPr>
          <p:nvPr>
            <p:ph type="sldNum" sz="quarter" idx="5"/>
          </p:nvPr>
        </p:nvSpPr>
        <p:spPr/>
        <p:txBody>
          <a:bodyPr/>
          <a:lstStyle/>
          <a:p>
            <a:fld id="{6389F999-57A2-459C-9B88-FA18A6F6DCE6}" type="slidenum">
              <a:rPr kumimoji="1" lang="ja-JP" altLang="en-US" smtClean="0"/>
              <a:t>19</a:t>
            </a:fld>
            <a:endParaRPr kumimoji="1" lang="ja-JP" altLang="en-US"/>
          </a:p>
        </p:txBody>
      </p:sp>
      <p:sp>
        <p:nvSpPr>
          <p:cNvPr id="6" name="ノート プレースホルダー 5">
            <a:extLst>
              <a:ext uri="{FF2B5EF4-FFF2-40B4-BE49-F238E27FC236}">
                <a16:creationId xmlns:a16="http://schemas.microsoft.com/office/drawing/2014/main" id="{1867969D-8BA0-C1E7-75D4-5C27BF544515}"/>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95295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8B6E8A4F-DD5F-94F3-54B6-2B7A9F414619}"/>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690398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スライド イメージ プレースホルダー 1">
            <a:extLst>
              <a:ext uri="{FF2B5EF4-FFF2-40B4-BE49-F238E27FC236}">
                <a16:creationId xmlns:a16="http://schemas.microsoft.com/office/drawing/2014/main" id="{C89383BE-9D5B-09F2-8136-74C9026E6ACA}"/>
              </a:ext>
            </a:extLst>
          </p:cNvPr>
          <p:cNvSpPr>
            <a:spLocks noGrp="1" noRot="1" noChangeAspect="1" noChangeArrowheads="1" noTextEdit="1"/>
          </p:cNvSpPr>
          <p:nvPr>
            <p:ph type="sldImg"/>
          </p:nvPr>
        </p:nvSpPr>
        <p:spPr>
          <a:ln/>
        </p:spPr>
      </p:sp>
      <p:sp>
        <p:nvSpPr>
          <p:cNvPr id="237571" name="ノート プレースホルダー 2">
            <a:extLst>
              <a:ext uri="{FF2B5EF4-FFF2-40B4-BE49-F238E27FC236}">
                <a16:creationId xmlns:a16="http://schemas.microsoft.com/office/drawing/2014/main" id="{581CB0CB-388B-0B2E-677F-75C69A9EFC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525">
              <a:tabLst>
                <a:tab pos="296863" algn="l"/>
              </a:tabLst>
            </a:pPr>
            <a:endParaRPr lang="ja-JP" altLang="en-US"/>
          </a:p>
        </p:txBody>
      </p:sp>
      <p:sp>
        <p:nvSpPr>
          <p:cNvPr id="237572" name="スライド番号プレースホルダー 3">
            <a:extLst>
              <a:ext uri="{FF2B5EF4-FFF2-40B4-BE49-F238E27FC236}">
                <a16:creationId xmlns:a16="http://schemas.microsoft.com/office/drawing/2014/main" id="{68607AD8-361F-7E3E-5AE8-09AAA0AFC1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1363" indent="-284163">
              <a:defRPr sz="2400">
                <a:solidFill>
                  <a:schemeClr val="tx1"/>
                </a:solidFill>
                <a:latin typeface="Times" panose="02020603050405020304" pitchFamily="18" charset="0"/>
                <a:ea typeface="ＭＳ Ｐゴシック" panose="020B0600070205080204" pitchFamily="50" charset="-128"/>
              </a:defRPr>
            </a:lvl2pPr>
            <a:lvl3pPr marL="1141413" indent="-227013">
              <a:defRPr sz="2400">
                <a:solidFill>
                  <a:schemeClr val="tx1"/>
                </a:solidFill>
                <a:latin typeface="Times" panose="02020603050405020304" pitchFamily="18" charset="0"/>
                <a:ea typeface="ＭＳ Ｐゴシック" panose="020B0600070205080204" pitchFamily="50" charset="-128"/>
              </a:defRPr>
            </a:lvl3pPr>
            <a:lvl4pPr marL="1598613" indent="-227013">
              <a:defRPr sz="2400">
                <a:solidFill>
                  <a:schemeClr val="tx1"/>
                </a:solidFill>
                <a:latin typeface="Times" panose="02020603050405020304" pitchFamily="18" charset="0"/>
                <a:ea typeface="ＭＳ Ｐゴシック" panose="020B0600070205080204" pitchFamily="50" charset="-128"/>
              </a:defRPr>
            </a:lvl4pPr>
            <a:lvl5pPr marL="2055813" indent="-227013">
              <a:defRPr sz="2400">
                <a:solidFill>
                  <a:schemeClr val="tx1"/>
                </a:solidFill>
                <a:latin typeface="Times" panose="02020603050405020304" pitchFamily="18" charset="0"/>
                <a:ea typeface="ＭＳ Ｐゴシック" panose="020B0600070205080204" pitchFamily="50" charset="-128"/>
              </a:defRPr>
            </a:lvl5pPr>
            <a:lvl6pPr marL="25130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02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74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4613" indent="-227013"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7B6C6A-C182-4596-AC34-F588E2AB968C}" type="slidenum">
              <a:rPr kumimoji="1" lang="ja-JP" altLang="en-US" sz="1200" b="0" i="0" u="none" strike="noStrike" kern="1200" cap="none" spc="0" normalizeH="0" baseline="0" noProof="0" smtClean="0">
                <a:ln>
                  <a:noFill/>
                </a:ln>
                <a:solidFill>
                  <a:srgbClr val="000000"/>
                </a:solidFill>
                <a:effectLst/>
                <a:uLnTx/>
                <a:uFillTx/>
                <a:latin typeface="游ゴシック" panose="020B0400000000000000" pitchFamily="50" charset="-128"/>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srgbClr val="000000"/>
              </a:solidFill>
              <a:effectLst/>
              <a:uLnTx/>
              <a:uFillTx/>
              <a:latin typeface="游ゴシック" panose="020B0400000000000000" pitchFamily="50" charset="-128"/>
              <a:ea typeface="游ゴシック" panose="020B0400000000000000" pitchFamily="50" charset="-128"/>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4" name="スライド番号プレースホルダー 3"/>
          <p:cNvSpPr>
            <a:spLocks noGrp="1"/>
          </p:cNvSpPr>
          <p:nvPr>
            <p:ph type="sldNum" sz="quarter" idx="5"/>
          </p:nvPr>
        </p:nvSpPr>
        <p:spPr/>
        <p:txBody>
          <a:bodyPr/>
          <a:lstStyle/>
          <a:p>
            <a:fld id="{6389F999-57A2-459C-9B88-FA18A6F6DCE6}" type="slidenum">
              <a:rPr kumimoji="1" lang="ja-JP" altLang="en-US" smtClean="0"/>
              <a:t>21</a:t>
            </a:fld>
            <a:endParaRPr kumimoji="1" lang="ja-JP" altLang="en-US"/>
          </a:p>
        </p:txBody>
      </p:sp>
      <p:sp>
        <p:nvSpPr>
          <p:cNvPr id="5" name="ノート プレースホルダー 4">
            <a:extLst>
              <a:ext uri="{FF2B5EF4-FFF2-40B4-BE49-F238E27FC236}">
                <a16:creationId xmlns:a16="http://schemas.microsoft.com/office/drawing/2014/main" id="{119B24BB-9E6F-4AF3-3ACF-3E9DDADCDA1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422943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4" name="スライド番号プレースホルダー 3"/>
          <p:cNvSpPr>
            <a:spLocks noGrp="1"/>
          </p:cNvSpPr>
          <p:nvPr>
            <p:ph type="sldNum" sz="quarter" idx="5"/>
          </p:nvPr>
        </p:nvSpPr>
        <p:spPr/>
        <p:txBody>
          <a:bodyPr/>
          <a:lstStyle/>
          <a:p>
            <a:fld id="{6389F999-57A2-459C-9B88-FA18A6F6DCE6}" type="slidenum">
              <a:rPr kumimoji="1" lang="ja-JP" altLang="en-US" smtClean="0"/>
              <a:t>22</a:t>
            </a:fld>
            <a:endParaRPr kumimoji="1" lang="ja-JP" altLang="en-US"/>
          </a:p>
        </p:txBody>
      </p:sp>
      <p:sp>
        <p:nvSpPr>
          <p:cNvPr id="5" name="ノート プレースホルダー 4">
            <a:extLst>
              <a:ext uri="{FF2B5EF4-FFF2-40B4-BE49-F238E27FC236}">
                <a16:creationId xmlns:a16="http://schemas.microsoft.com/office/drawing/2014/main" id="{633A2A86-4A37-6CD9-21C3-0F63059277F0}"/>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840166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4" name="スライド番号プレースホルダー 3"/>
          <p:cNvSpPr>
            <a:spLocks noGrp="1"/>
          </p:cNvSpPr>
          <p:nvPr>
            <p:ph type="sldNum" sz="quarter" idx="5"/>
          </p:nvPr>
        </p:nvSpPr>
        <p:spPr/>
        <p:txBody>
          <a:bodyPr/>
          <a:lstStyle/>
          <a:p>
            <a:fld id="{6389F999-57A2-459C-9B88-FA18A6F6DCE6}" type="slidenum">
              <a:rPr kumimoji="1" lang="ja-JP" altLang="en-US" smtClean="0"/>
              <a:t>23</a:t>
            </a:fld>
            <a:endParaRPr kumimoji="1" lang="ja-JP" altLang="en-US"/>
          </a:p>
        </p:txBody>
      </p:sp>
      <p:sp>
        <p:nvSpPr>
          <p:cNvPr id="6" name="ノート プレースホルダー 5">
            <a:extLst>
              <a:ext uri="{FF2B5EF4-FFF2-40B4-BE49-F238E27FC236}">
                <a16:creationId xmlns:a16="http://schemas.microsoft.com/office/drawing/2014/main" id="{A515130E-9D6A-8D9B-F0D6-283E0FDC0ABC}"/>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546494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41199-EDDA-6424-9EEE-7C5B7735421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2F15E6-FA52-4713-47B0-59C906D59D6F}"/>
              </a:ext>
            </a:extLst>
          </p:cNvPr>
          <p:cNvSpPr>
            <a:spLocks noGrp="1" noRot="1" noChangeAspect="1"/>
          </p:cNvSpPr>
          <p:nvPr>
            <p:ph type="sldImg"/>
          </p:nvPr>
        </p:nvSpPr>
        <p:spPr/>
      </p:sp>
      <p:sp>
        <p:nvSpPr>
          <p:cNvPr id="4" name="スライド番号プレースホルダー 3">
            <a:extLst>
              <a:ext uri="{FF2B5EF4-FFF2-40B4-BE49-F238E27FC236}">
                <a16:creationId xmlns:a16="http://schemas.microsoft.com/office/drawing/2014/main" id="{C5C644F8-F8B8-384D-B133-D7F9DD74EE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CE318485-511D-2929-0921-4CE1986FE40D}"/>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699924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4920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7432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09575" y="1233488"/>
            <a:ext cx="5916613" cy="33289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342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2148-D84D-4C35-8550-73D85BED5CC8}"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A6D7611E-EEAA-34E7-A3B1-8D5F9FC62B3A}"/>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05812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2148-D84D-4C35-8550-73D85BED5CC8}"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F283469A-82A6-2E16-8906-18C67E4BAB8A}"/>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368693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4625" y="1023938"/>
            <a:ext cx="6384925" cy="3592512"/>
          </a:xfr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552D57E0-68C9-6989-2A59-BABBB7BBDE8D}"/>
              </a:ext>
            </a:extLst>
          </p:cNvPr>
          <p:cNvSpPr>
            <a:spLocks noGrp="1"/>
          </p:cNvSpPr>
          <p:nvPr>
            <p:ph type="body" sz="quarter" idx="3"/>
          </p:nvPr>
        </p:nvSpPr>
        <p:spPr/>
        <p:txBody>
          <a:bodyPr/>
          <a:lstStyle/>
          <a:p>
            <a:endParaRPr lang="ja-JP" altLang="en-US" dirty="0"/>
          </a:p>
        </p:txBody>
      </p:sp>
    </p:spTree>
    <p:extLst>
      <p:ext uri="{BB962C8B-B14F-4D97-AF65-F5344CB8AC3E}">
        <p14:creationId xmlns:p14="http://schemas.microsoft.com/office/powerpoint/2010/main" val="3075149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C32148-D84D-4C35-8550-73D85BED5CC8}"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DF5E8577-DBC2-5707-A656-5A7256228BCB}"/>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365791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4625" y="930275"/>
            <a:ext cx="6384925" cy="3592513"/>
          </a:xfr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2A8DC934-1283-2EDD-5C06-69919AF6D131}"/>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284988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74625" y="930275"/>
            <a:ext cx="6384925" cy="3592513"/>
          </a:xfr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ノート プレースホルダー 4">
            <a:extLst>
              <a:ext uri="{FF2B5EF4-FFF2-40B4-BE49-F238E27FC236}">
                <a16:creationId xmlns:a16="http://schemas.microsoft.com/office/drawing/2014/main" id="{07315820-5315-F634-CAED-B5EAFEFEB0F8}"/>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161127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1330325"/>
            <a:ext cx="6386513" cy="3594100"/>
          </a:xfr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EFCDBE41-484B-928B-112A-91DA171B3DD7}"/>
              </a:ext>
            </a:extLst>
          </p:cNvPr>
          <p:cNvSpPr>
            <a:spLocks noGrp="1"/>
          </p:cNvSpPr>
          <p:nvPr>
            <p:ph type="body" sz="quarter" idx="3"/>
          </p:nvPr>
        </p:nvSpPr>
        <p:spPr>
          <a:xfrm>
            <a:off x="673576" y="5205425"/>
            <a:ext cx="5388610" cy="3884861"/>
          </a:xfrm>
        </p:spPr>
        <p:txBody>
          <a:bodyPr/>
          <a:lstStyle/>
          <a:p>
            <a:endParaRPr lang="ja-JP" altLang="en-US"/>
          </a:p>
        </p:txBody>
      </p:sp>
    </p:spTree>
    <p:extLst>
      <p:ext uri="{BB962C8B-B14F-4D97-AF65-F5344CB8AC3E}">
        <p14:creationId xmlns:p14="http://schemas.microsoft.com/office/powerpoint/2010/main" val="921827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スライド イメージ プレースホルダー 1">
            <a:extLst>
              <a:ext uri="{FF2B5EF4-FFF2-40B4-BE49-F238E27FC236}">
                <a16:creationId xmlns:a16="http://schemas.microsoft.com/office/drawing/2014/main" id="{0D2F84E4-B6C9-333E-3C9B-44CACB82BD66}"/>
              </a:ext>
            </a:extLst>
          </p:cNvPr>
          <p:cNvSpPr>
            <a:spLocks noGrp="1" noRot="1" noChangeAspect="1" noChangeArrowheads="1" noTextEdit="1"/>
          </p:cNvSpPr>
          <p:nvPr>
            <p:ph type="sldImg"/>
          </p:nvPr>
        </p:nvSpPr>
        <p:spPr>
          <a:xfrm>
            <a:off x="174625" y="890588"/>
            <a:ext cx="6386513" cy="3592512"/>
          </a:xfrm>
          <a:prstGeom prst="rect">
            <a:avLst/>
          </a:prstGeom>
          <a:ln/>
        </p:spPr>
      </p:sp>
      <p:sp>
        <p:nvSpPr>
          <p:cNvPr id="69636" name="スライド番号プレースホルダー 3">
            <a:extLst>
              <a:ext uri="{FF2B5EF4-FFF2-40B4-BE49-F238E27FC236}">
                <a16:creationId xmlns:a16="http://schemas.microsoft.com/office/drawing/2014/main" id="{AB64067A-97AD-797E-7A5A-2501EC636C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50" charset="-128"/>
              </a:defRPr>
            </a:lvl1pPr>
            <a:lvl2pPr marL="742950" indent="-285750">
              <a:defRPr sz="2400">
                <a:solidFill>
                  <a:schemeClr val="tx1"/>
                </a:solidFill>
                <a:latin typeface="Times" panose="02020603050405020304" pitchFamily="18" charset="0"/>
                <a:ea typeface="ＭＳ Ｐゴシック" panose="020B0600070205080204" pitchFamily="50" charset="-128"/>
              </a:defRPr>
            </a:lvl2pPr>
            <a:lvl3pPr marL="1143000" indent="-228600">
              <a:defRPr sz="2400">
                <a:solidFill>
                  <a:schemeClr val="tx1"/>
                </a:solidFill>
                <a:latin typeface="Times" panose="02020603050405020304" pitchFamily="18" charset="0"/>
                <a:ea typeface="ＭＳ Ｐゴシック" panose="020B0600070205080204" pitchFamily="50" charset="-128"/>
              </a:defRPr>
            </a:lvl3pPr>
            <a:lvl4pPr marL="1600200" indent="-228600">
              <a:defRPr sz="2400">
                <a:solidFill>
                  <a:schemeClr val="tx1"/>
                </a:solidFill>
                <a:latin typeface="Times" panose="02020603050405020304" pitchFamily="18" charset="0"/>
                <a:ea typeface="ＭＳ Ｐゴシック" panose="020B0600070205080204" pitchFamily="50" charset="-128"/>
              </a:defRPr>
            </a:lvl4pPr>
            <a:lvl5pPr marL="2057400" indent="-228600">
              <a:defRPr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50"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EAB1C7-6AA6-46B9-AB8F-E51282E212CD}" type="slidenum">
              <a:rPr kumimoji="1" lang="ja-JP"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2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50" charset="-128"/>
              <a:cs typeface="+mn-cs"/>
            </a:endParaRPr>
          </a:p>
        </p:txBody>
      </p:sp>
      <p:sp>
        <p:nvSpPr>
          <p:cNvPr id="3" name="ノート プレースホルダー 2">
            <a:extLst>
              <a:ext uri="{FF2B5EF4-FFF2-40B4-BE49-F238E27FC236}">
                <a16:creationId xmlns:a16="http://schemas.microsoft.com/office/drawing/2014/main" id="{EEE73F26-D329-6246-BEEA-9B043E2C1402}"/>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23353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 name="ノート プレースホルダー 4">
            <a:extLst>
              <a:ext uri="{FF2B5EF4-FFF2-40B4-BE49-F238E27FC236}">
                <a16:creationId xmlns:a16="http://schemas.microsoft.com/office/drawing/2014/main" id="{97627C81-1AF1-FD49-6737-8C493220B5BD}"/>
              </a:ext>
            </a:extLst>
          </p:cNvPr>
          <p:cNvSpPr>
            <a:spLocks noGrp="1"/>
          </p:cNvSpPr>
          <p:nvPr>
            <p:ph type="body" sz="quarter" idx="3"/>
          </p:nvPr>
        </p:nvSpPr>
        <p:spPr/>
        <p:txBody>
          <a:bodyPr/>
          <a:lstStyle/>
          <a:p>
            <a:endParaRPr lang="ja-JP" altLang="en-US"/>
          </a:p>
        </p:txBody>
      </p:sp>
    </p:spTree>
    <p:extLst>
      <p:ext uri="{BB962C8B-B14F-4D97-AF65-F5344CB8AC3E}">
        <p14:creationId xmlns:p14="http://schemas.microsoft.com/office/powerpoint/2010/main" val="57919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 y="1330325"/>
            <a:ext cx="6386513" cy="3594100"/>
          </a:xfrm>
        </p:spPr>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89F999-57A2-459C-9B88-FA18A6F6DCE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ノート プレースホルダー 5">
            <a:extLst>
              <a:ext uri="{FF2B5EF4-FFF2-40B4-BE49-F238E27FC236}">
                <a16:creationId xmlns:a16="http://schemas.microsoft.com/office/drawing/2014/main" id="{B9B616FF-80BF-2386-E6D2-94FB49A54F58}"/>
              </a:ext>
            </a:extLst>
          </p:cNvPr>
          <p:cNvSpPr>
            <a:spLocks noGrp="1"/>
          </p:cNvSpPr>
          <p:nvPr>
            <p:ph type="body" sz="quarter" idx="3"/>
          </p:nvPr>
        </p:nvSpPr>
        <p:spPr>
          <a:xfrm>
            <a:off x="673576" y="5144673"/>
            <a:ext cx="5388610" cy="3884861"/>
          </a:xfrm>
        </p:spPr>
        <p:txBody>
          <a:bodyPr/>
          <a:lstStyle/>
          <a:p>
            <a:endParaRPr lang="ja-JP" altLang="en-US"/>
          </a:p>
        </p:txBody>
      </p:sp>
    </p:spTree>
    <p:extLst>
      <p:ext uri="{BB962C8B-B14F-4D97-AF65-F5344CB8AC3E}">
        <p14:creationId xmlns:p14="http://schemas.microsoft.com/office/powerpoint/2010/main" val="370745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DF84AE8C-B31A-4F5E-9274-87FE28E81E2E}" type="datetimeFigureOut">
              <a:rPr lang="ja-JP" altLang="en-US" smtClean="0"/>
              <a:pPr>
                <a:defRPr/>
              </a:pPr>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26CF8618-8E01-4B77-9B98-CB18C5EBEEAE}" type="slidenum">
              <a:rPr lang="ja-JP" altLang="en-US" smtClean="0"/>
              <a:pPr>
                <a:defRPr/>
              </a:pPr>
              <a:t>‹#›</a:t>
            </a:fld>
            <a:endParaRPr lang="ja-JP" altLang="en-US"/>
          </a:p>
        </p:txBody>
      </p:sp>
    </p:spTree>
    <p:extLst>
      <p:ext uri="{BB962C8B-B14F-4D97-AF65-F5344CB8AC3E}">
        <p14:creationId xmlns:p14="http://schemas.microsoft.com/office/powerpoint/2010/main" val="3607391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050659F0-C4D4-41DC-A7A7-7A82ABB05CFF}" type="datetimeFigureOut">
              <a:rPr lang="ja-JP" altLang="en-US" smtClean="0"/>
              <a:pPr>
                <a:defRPr/>
              </a:pPr>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5A713CB-C88C-4765-ACA4-8F5B6EAFC712}" type="slidenum">
              <a:rPr lang="ja-JP" altLang="en-US" smtClean="0"/>
              <a:pPr>
                <a:defRPr/>
              </a:pPr>
              <a:t>‹#›</a:t>
            </a:fld>
            <a:endParaRPr lang="ja-JP" altLang="en-US"/>
          </a:p>
        </p:txBody>
      </p:sp>
    </p:spTree>
    <p:extLst>
      <p:ext uri="{BB962C8B-B14F-4D97-AF65-F5344CB8AC3E}">
        <p14:creationId xmlns:p14="http://schemas.microsoft.com/office/powerpoint/2010/main" val="916595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0399DC64-8EBB-4B98-87D1-78B1A6C60FEC}" type="datetimeFigureOut">
              <a:rPr lang="ja-JP" altLang="en-US" smtClean="0"/>
              <a:pPr>
                <a:defRPr/>
              </a:pPr>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25231F0-2FFF-4C7A-A4CA-FE794982A2DF}" type="slidenum">
              <a:rPr lang="ja-JP" altLang="en-US" smtClean="0"/>
              <a:pPr>
                <a:defRPr/>
              </a:pPr>
              <a:t>‹#›</a:t>
            </a:fld>
            <a:endParaRPr lang="ja-JP" altLang="en-US"/>
          </a:p>
        </p:txBody>
      </p:sp>
    </p:spTree>
    <p:extLst>
      <p:ext uri="{BB962C8B-B14F-4D97-AF65-F5344CB8AC3E}">
        <p14:creationId xmlns:p14="http://schemas.microsoft.com/office/powerpoint/2010/main" val="2747515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3707311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3052612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2463024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1391691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384200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3147332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1131960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221447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9B071ED-C919-4498-9A4A-45C4719A43AF}" type="datetimeFigureOut">
              <a:rPr lang="ja-JP" altLang="en-US" smtClean="0"/>
              <a:pPr>
                <a:defRPr/>
              </a:pPr>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9B22149-6C52-48AC-83BC-FECBC45CB780}" type="slidenum">
              <a:rPr lang="ja-JP" altLang="en-US" smtClean="0"/>
              <a:pPr>
                <a:defRPr/>
              </a:pPr>
              <a:t>‹#›</a:t>
            </a:fld>
            <a:endParaRPr lang="ja-JP" altLang="en-US"/>
          </a:p>
        </p:txBody>
      </p:sp>
    </p:spTree>
    <p:extLst>
      <p:ext uri="{BB962C8B-B14F-4D97-AF65-F5344CB8AC3E}">
        <p14:creationId xmlns:p14="http://schemas.microsoft.com/office/powerpoint/2010/main" val="3040410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1260366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244754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DBAFD80-F7FF-40A4-9990-9DA5E0A1D768}"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2152470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3556644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775855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4103218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956627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25228213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493846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75445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A0DA518C-C46D-46AB-92F2-B4676243C69E}" type="datetimeFigureOut">
              <a:rPr lang="ja-JP" altLang="en-US" smtClean="0"/>
              <a:pPr>
                <a:defRPr/>
              </a:pPr>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DCF5699-6D71-4925-BB4E-A9E170AC075A}" type="slidenum">
              <a:rPr lang="ja-JP" altLang="en-US" smtClean="0"/>
              <a:pPr>
                <a:defRPr/>
              </a:pPr>
              <a:t>‹#›</a:t>
            </a:fld>
            <a:endParaRPr lang="ja-JP" altLang="en-US"/>
          </a:p>
        </p:txBody>
      </p:sp>
    </p:spTree>
    <p:extLst>
      <p:ext uri="{BB962C8B-B14F-4D97-AF65-F5344CB8AC3E}">
        <p14:creationId xmlns:p14="http://schemas.microsoft.com/office/powerpoint/2010/main" val="7058830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3647345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3131572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8229251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4189762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385C3E-13A4-5A19-48F7-D3960309575A}"/>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D1212BE-C039-299C-48BA-8E92A830AE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9EE7662-1771-D620-64E9-038F2CBEEAB8}"/>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0D6E7355-5A14-B7BA-B7A1-BE80F2FFA80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CAF0399-2807-59F6-CA4B-80B26B166D48}"/>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6410884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9D029A-163C-7F15-1E4B-1220C3EB696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E832395-3976-F34D-9DF8-AA6094A9DCF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089776F-D0B1-5DFA-BD3D-8958735E3E82}"/>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102A9B3E-4610-CB7A-B0E7-F96D4974192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09FAF82-731E-4678-7EC1-07C9433FB138}"/>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10674067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A5CA31-FF65-0BED-22B4-3737A48443F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A4B3ED-F3F0-5EE7-D17D-EA73183FE9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F1CB8E1-169A-482F-3EBF-697078117350}"/>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A5B9DC55-C090-CA31-A93A-7EEDFC597EE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440B66B-70D7-CBDE-9493-3E49BF9E096C}"/>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4137862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71C22C-55F2-C56B-55CE-A8B01CFC1FA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96E1057-5349-234A-A3D0-F9C2A4196B9B}"/>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07FBB09-A3E1-4939-731B-D1F8CDB6616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8EB8253-FD4C-0734-44BF-4A620B150EEA}"/>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CC3C3F80-0913-6B3D-941C-21F0AB6A75E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A2BB6F4-E917-217D-88EA-8D1687D5833F}"/>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329854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FC2ABF-4B0C-A244-2AE8-265AF10BE7A7}"/>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FC6A13-FE32-6219-7390-80CDA9C88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C3AEE16-488A-D9FF-5989-F594A2F4210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3E9ABAE-EE6A-7A35-7135-FD98014E1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06A21E7-5F28-1D95-F440-AFD82B0900D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4CEBB81-7866-78B0-0E0F-6B85A129B957}"/>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8" name="フッター プレースホルダー 7">
            <a:extLst>
              <a:ext uri="{FF2B5EF4-FFF2-40B4-BE49-F238E27FC236}">
                <a16:creationId xmlns:a16="http://schemas.microsoft.com/office/drawing/2014/main" id="{9E6703C9-C6EF-FAD7-5BA0-6A83D8329AC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6C63C39-9838-50A7-0AF8-A8C30E528D19}"/>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1823677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B2FB6F-2178-8515-1C94-7051595EC93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1F79226-EC16-5152-7F90-E4AF0606CFC0}"/>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4" name="フッター プレースホルダー 3">
            <a:extLst>
              <a:ext uri="{FF2B5EF4-FFF2-40B4-BE49-F238E27FC236}">
                <a16:creationId xmlns:a16="http://schemas.microsoft.com/office/drawing/2014/main" id="{9C89AB50-5F14-9AE9-05C9-6EACFDAB96B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A49C8F0-98B2-3828-4C02-BDD8467ECB74}"/>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793797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46288A89-BE56-425D-8683-8CFF787FD833}" type="datetimeFigureOut">
              <a:rPr lang="ja-JP" altLang="en-US" smtClean="0"/>
              <a:pPr>
                <a:defRPr/>
              </a:pPr>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791F5D8-4B68-44E6-8616-91DB23CC2210}" type="slidenum">
              <a:rPr lang="ja-JP" altLang="en-US" smtClean="0"/>
              <a:pPr>
                <a:defRPr/>
              </a:pPr>
              <a:t>‹#›</a:t>
            </a:fld>
            <a:endParaRPr lang="ja-JP" altLang="en-US"/>
          </a:p>
        </p:txBody>
      </p:sp>
    </p:spTree>
    <p:extLst>
      <p:ext uri="{BB962C8B-B14F-4D97-AF65-F5344CB8AC3E}">
        <p14:creationId xmlns:p14="http://schemas.microsoft.com/office/powerpoint/2010/main" val="22363235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E69FAC0-77FF-656F-378F-3085C9B57D12}"/>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3" name="フッター プレースホルダー 2">
            <a:extLst>
              <a:ext uri="{FF2B5EF4-FFF2-40B4-BE49-F238E27FC236}">
                <a16:creationId xmlns:a16="http://schemas.microsoft.com/office/drawing/2014/main" id="{3C9EFE63-3531-C194-75A3-B14AD41902F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599A7AC-1BCA-30AA-B287-F05A11065EAB}"/>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964384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F440EC-E406-F27D-88C8-77AE53FD9D5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70A8AAD-2E6B-FE30-9347-8AF18F9D6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E12E345-0251-6EA8-B099-988228CD3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4042F49-561F-F4F0-6243-797DE3B7FFC6}"/>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196DF5D0-62BA-EDC5-5A7E-058F6D6E6F9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64479D-DC05-A85D-BF34-5BCB23DDF37B}"/>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4640665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01BA51-3BFD-73DF-FF61-1334237B4EE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B3BBAB6-760C-42B5-62B3-A19AC84DE7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E1B422F-0E92-F3E3-32C8-FAA43A4ED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A742DFA-1F18-5839-DFAB-C96795C08183}"/>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04E5FC68-BCF8-B36A-CCF8-881DE9DD9AF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492EAAD-7AC7-3459-2439-D382D1000AA9}"/>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824390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0B1284-3832-B327-7A76-119FD865F95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4EF6B6A-3758-1551-A03A-6C0F239E2A9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D8563B1-A236-5821-9A04-95FE4663FBE7}"/>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B858FBF8-C8FA-2A7C-E439-11E178EE81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78B49C9-356E-A812-DAF7-A41CD7F2F724}"/>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9770718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8661F31-6D40-7A2B-1708-1D06CF5BF815}"/>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A8BB8B4-2C4F-3DD8-CC8F-B31E1B3C29D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E28D7C1-F35F-7893-F2C9-7CFD1431EC7A}"/>
              </a:ext>
            </a:extLst>
          </p:cNvPr>
          <p:cNvSpPr>
            <a:spLocks noGrp="1"/>
          </p:cNvSpPr>
          <p:nvPr>
            <p:ph type="dt" sz="half" idx="10"/>
          </p:nvPr>
        </p:nvSpPr>
        <p:spPr/>
        <p:txBody>
          <a:bodyPr/>
          <a:lstStyle/>
          <a:p>
            <a:fld id="{053E3C56-2775-4957-96E8-6A9B13690F05}"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E4BC7426-66CB-8A4F-9923-A7BF1BE0EE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806D58F-61CB-A901-C487-6621165F8F05}"/>
              </a:ext>
            </a:extLst>
          </p:cNvPr>
          <p:cNvSpPr>
            <a:spLocks noGrp="1"/>
          </p:cNvSpPr>
          <p:nvPr>
            <p:ph type="sldNum" sz="quarter" idx="12"/>
          </p:nvPr>
        </p:nvSpPr>
        <p:spPr/>
        <p:txBody>
          <a:body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117374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3349FA3E-8139-4658-8549-085C52BD7613}"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26CF8618-8E01-4B77-9B98-CB18C5EBEEAE}" type="slidenum">
              <a:rPr lang="ja-JP" altLang="en-US" smtClean="0"/>
              <a:pPr>
                <a:defRPr/>
              </a:pPr>
              <a:t>‹#›</a:t>
            </a:fld>
            <a:endParaRPr lang="ja-JP" altLang="en-US"/>
          </a:p>
        </p:txBody>
      </p:sp>
    </p:spTree>
    <p:extLst>
      <p:ext uri="{BB962C8B-B14F-4D97-AF65-F5344CB8AC3E}">
        <p14:creationId xmlns:p14="http://schemas.microsoft.com/office/powerpoint/2010/main" val="2569427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E6B1F9D2-13D1-44F4-9B13-008C31C21EA9}"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9B22149-6C52-48AC-83BC-FECBC45CB780}" type="slidenum">
              <a:rPr lang="ja-JP" altLang="en-US" smtClean="0"/>
              <a:pPr>
                <a:defRPr/>
              </a:pPr>
              <a:t>‹#›</a:t>
            </a:fld>
            <a:endParaRPr lang="ja-JP" altLang="en-US"/>
          </a:p>
        </p:txBody>
      </p:sp>
    </p:spTree>
    <p:extLst>
      <p:ext uri="{BB962C8B-B14F-4D97-AF65-F5344CB8AC3E}">
        <p14:creationId xmlns:p14="http://schemas.microsoft.com/office/powerpoint/2010/main" val="23345541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FED66401-F042-49A5-9679-CB6274E2EC20}"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DCF5699-6D71-4925-BB4E-A9E170AC075A}" type="slidenum">
              <a:rPr lang="ja-JP" altLang="en-US" smtClean="0"/>
              <a:pPr>
                <a:defRPr/>
              </a:pPr>
              <a:t>‹#›</a:t>
            </a:fld>
            <a:endParaRPr lang="ja-JP" altLang="en-US"/>
          </a:p>
        </p:txBody>
      </p:sp>
    </p:spTree>
    <p:extLst>
      <p:ext uri="{BB962C8B-B14F-4D97-AF65-F5344CB8AC3E}">
        <p14:creationId xmlns:p14="http://schemas.microsoft.com/office/powerpoint/2010/main" val="9486798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6D4CE626-6040-4486-AF1B-8816FD5FA5E1}" type="datetime1">
              <a:rPr lang="ja-JP" altLang="en-US" smtClean="0"/>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791F5D8-4B68-44E6-8616-91DB23CC2210}" type="slidenum">
              <a:rPr lang="ja-JP" altLang="en-US" smtClean="0"/>
              <a:pPr>
                <a:defRPr/>
              </a:pPr>
              <a:t>‹#›</a:t>
            </a:fld>
            <a:endParaRPr lang="ja-JP" altLang="en-US"/>
          </a:p>
        </p:txBody>
      </p:sp>
    </p:spTree>
    <p:extLst>
      <p:ext uri="{BB962C8B-B14F-4D97-AF65-F5344CB8AC3E}">
        <p14:creationId xmlns:p14="http://schemas.microsoft.com/office/powerpoint/2010/main" val="30469861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4CE415EB-906A-4DF0-A651-DF777A3AE70F}" type="datetime1">
              <a:rPr lang="ja-JP" altLang="en-US" smtClean="0"/>
              <a:t>2025/7/26</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FA058CDF-CBD3-421E-8A10-A1BA8E6687C8}" type="slidenum">
              <a:rPr lang="ja-JP" altLang="en-US" smtClean="0"/>
              <a:pPr>
                <a:defRPr/>
              </a:pPr>
              <a:t>‹#›</a:t>
            </a:fld>
            <a:endParaRPr lang="ja-JP" altLang="en-US"/>
          </a:p>
        </p:txBody>
      </p:sp>
    </p:spTree>
    <p:extLst>
      <p:ext uri="{BB962C8B-B14F-4D97-AF65-F5344CB8AC3E}">
        <p14:creationId xmlns:p14="http://schemas.microsoft.com/office/powerpoint/2010/main" val="275747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EBFD24EA-ED63-436C-A12B-9F0D6060E67E}" type="datetimeFigureOut">
              <a:rPr lang="ja-JP" altLang="en-US" smtClean="0"/>
              <a:pPr>
                <a:defRPr/>
              </a:pPr>
              <a:t>2025/7/26</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FA058CDF-CBD3-421E-8A10-A1BA8E6687C8}" type="slidenum">
              <a:rPr lang="ja-JP" altLang="en-US" smtClean="0"/>
              <a:pPr>
                <a:defRPr/>
              </a:pPr>
              <a:t>‹#›</a:t>
            </a:fld>
            <a:endParaRPr lang="ja-JP" altLang="en-US"/>
          </a:p>
        </p:txBody>
      </p:sp>
    </p:spTree>
    <p:extLst>
      <p:ext uri="{BB962C8B-B14F-4D97-AF65-F5344CB8AC3E}">
        <p14:creationId xmlns:p14="http://schemas.microsoft.com/office/powerpoint/2010/main" val="3394164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6B810F4B-84CD-4E61-A416-D19CCAF4AD3A}" type="datetime1">
              <a:rPr lang="ja-JP" altLang="en-US" smtClean="0"/>
              <a:t>2025/7/26</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0F9890C4-DD9A-4199-B50F-CCA4307FC4FD}" type="slidenum">
              <a:rPr lang="ja-JP" altLang="en-US" smtClean="0"/>
              <a:pPr>
                <a:defRPr/>
              </a:pPr>
              <a:t>‹#›</a:t>
            </a:fld>
            <a:endParaRPr lang="ja-JP" altLang="en-US"/>
          </a:p>
        </p:txBody>
      </p:sp>
    </p:spTree>
    <p:extLst>
      <p:ext uri="{BB962C8B-B14F-4D97-AF65-F5344CB8AC3E}">
        <p14:creationId xmlns:p14="http://schemas.microsoft.com/office/powerpoint/2010/main" val="134209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F8254A1-057C-423D-AAC3-02EEE4492218}" type="datetime1">
              <a:rPr lang="ja-JP" altLang="en-US" smtClean="0"/>
              <a:t>2025/7/26</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86071A6C-4EAB-43B2-B251-BA3BAE1AE667}" type="slidenum">
              <a:rPr lang="ja-JP" altLang="en-US" smtClean="0"/>
              <a:pPr>
                <a:defRPr/>
              </a:pPr>
              <a:t>‹#›</a:t>
            </a:fld>
            <a:endParaRPr lang="ja-JP" altLang="en-US"/>
          </a:p>
        </p:txBody>
      </p:sp>
    </p:spTree>
    <p:extLst>
      <p:ext uri="{BB962C8B-B14F-4D97-AF65-F5344CB8AC3E}">
        <p14:creationId xmlns:p14="http://schemas.microsoft.com/office/powerpoint/2010/main" val="38466297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73089265-889A-4730-93C4-7B011C1A1667}" type="datetime1">
              <a:rPr lang="ja-JP" altLang="en-US" smtClean="0"/>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AA8A74C7-1BD5-4CDC-82C2-1366AECCCEDA}" type="slidenum">
              <a:rPr lang="ja-JP" altLang="en-US" smtClean="0"/>
              <a:pPr>
                <a:defRPr/>
              </a:pPr>
              <a:t>‹#›</a:t>
            </a:fld>
            <a:endParaRPr lang="ja-JP" altLang="en-US"/>
          </a:p>
        </p:txBody>
      </p:sp>
    </p:spTree>
    <p:extLst>
      <p:ext uri="{BB962C8B-B14F-4D97-AF65-F5344CB8AC3E}">
        <p14:creationId xmlns:p14="http://schemas.microsoft.com/office/powerpoint/2010/main" val="1091552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FF7D597A-C084-40C0-B86E-7C6A5135EC6E}" type="datetime1">
              <a:rPr lang="ja-JP" altLang="en-US" smtClean="0"/>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D1A43A25-0848-4454-87F9-F366AF4FE258}" type="slidenum">
              <a:rPr lang="ja-JP" altLang="en-US" smtClean="0"/>
              <a:pPr>
                <a:defRPr/>
              </a:pPr>
              <a:t>‹#›</a:t>
            </a:fld>
            <a:endParaRPr lang="ja-JP" altLang="en-US"/>
          </a:p>
        </p:txBody>
      </p:sp>
    </p:spTree>
    <p:extLst>
      <p:ext uri="{BB962C8B-B14F-4D97-AF65-F5344CB8AC3E}">
        <p14:creationId xmlns:p14="http://schemas.microsoft.com/office/powerpoint/2010/main" val="4202881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04624204-687F-49C2-9004-37F024FA3912}"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5A713CB-C88C-4765-ACA4-8F5B6EAFC712}" type="slidenum">
              <a:rPr lang="ja-JP" altLang="en-US" smtClean="0"/>
              <a:pPr>
                <a:defRPr/>
              </a:pPr>
              <a:t>‹#›</a:t>
            </a:fld>
            <a:endParaRPr lang="ja-JP" altLang="en-US"/>
          </a:p>
        </p:txBody>
      </p:sp>
    </p:spTree>
    <p:extLst>
      <p:ext uri="{BB962C8B-B14F-4D97-AF65-F5344CB8AC3E}">
        <p14:creationId xmlns:p14="http://schemas.microsoft.com/office/powerpoint/2010/main" val="2751393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7ACEAF00-3AC9-4EA2-8E90-C1B81B28926C}"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25231F0-2FFF-4C7A-A4CA-FE794982A2DF}" type="slidenum">
              <a:rPr lang="ja-JP" altLang="en-US" smtClean="0"/>
              <a:pPr>
                <a:defRPr/>
              </a:pPr>
              <a:t>‹#›</a:t>
            </a:fld>
            <a:endParaRPr lang="ja-JP" altLang="en-US"/>
          </a:p>
        </p:txBody>
      </p:sp>
    </p:spTree>
    <p:extLst>
      <p:ext uri="{BB962C8B-B14F-4D97-AF65-F5344CB8AC3E}">
        <p14:creationId xmlns:p14="http://schemas.microsoft.com/office/powerpoint/2010/main" val="21157004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93A004B-9D91-0E5F-67A5-62CEC851C722}"/>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05083B3-6C63-9542-D100-14F837C907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1843571-8D67-E403-F0F7-559395C7498C}"/>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8791CF4E-C0A2-EC5F-CB70-3DF0433DBA4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C655124-E0C6-84F4-B7AD-9E2C2E1B95CA}"/>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59638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1DF3C4-FBD3-DBF0-FAC5-0F2677FAE7E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A8ED50-81FE-3A9C-A68D-3A0FC2CB550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7DF6BD-0A4D-B4F4-EFB5-14AFB417F393}"/>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D119D182-7D40-5628-9F32-DCE660A30B8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978F45A-6437-257D-4767-6038F309026B}"/>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24589306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5F8A2B-D7F3-B49F-3A9B-E41E0DE4543A}"/>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5405192-7B03-9EEB-DFAB-3239A83E0C1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54FF963C-1FAA-DD0E-CDCE-8C6CC2183FCD}"/>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C70973A3-6571-B4A4-C75C-E554AB431FF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57D25FA-1B7F-508F-A445-CD1FAF0D4ABA}"/>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2947962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6701EF-DC23-2745-D8E2-535C131B1BF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EF502F2-5AAB-E897-6C35-84B5B994BF7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B288A54-B731-1A2D-3178-647DB38B486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978CC5FB-CBBA-2592-FC03-929FFFA1D1BB}"/>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91C1E633-FB40-B462-A9EB-F4F183678E4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1D6C2A-F289-C552-D714-49C15E5385BC}"/>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793895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B5A950CC-F194-4B77-801E-BD79B9D38D88}" type="datetimeFigureOut">
              <a:rPr lang="ja-JP" altLang="en-US" smtClean="0"/>
              <a:pPr>
                <a:defRPr/>
              </a:pPr>
              <a:t>2025/7/26</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0F9890C4-DD9A-4199-B50F-CCA4307FC4FD}" type="slidenum">
              <a:rPr lang="ja-JP" altLang="en-US" smtClean="0"/>
              <a:pPr>
                <a:defRPr/>
              </a:pPr>
              <a:t>‹#›</a:t>
            </a:fld>
            <a:endParaRPr lang="ja-JP" altLang="en-US"/>
          </a:p>
        </p:txBody>
      </p:sp>
    </p:spTree>
    <p:extLst>
      <p:ext uri="{BB962C8B-B14F-4D97-AF65-F5344CB8AC3E}">
        <p14:creationId xmlns:p14="http://schemas.microsoft.com/office/powerpoint/2010/main" val="864450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7F41D8-78A1-3C51-9222-8C894E4DF5F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8522C28-CBFF-6012-C1C4-8CFF8A9BFC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BCA99AC-C6CB-3AFD-EF60-4026B34BF13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8F920A77-8616-6C94-B02A-30440848A0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CE29649-4BC2-F7D3-3BCA-7F25B20FCD4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C38EF46-5B21-E3CC-DC7A-3071F782D718}"/>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8" name="フッター プレースホルダー 7">
            <a:extLst>
              <a:ext uri="{FF2B5EF4-FFF2-40B4-BE49-F238E27FC236}">
                <a16:creationId xmlns:a16="http://schemas.microsoft.com/office/drawing/2014/main" id="{A5ED0504-CA8F-E7AF-483F-6D151490A32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A5C2770-7C37-0C6A-643B-5BD394275D5B}"/>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653457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07130C-4041-124E-17CC-815F777FC8C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79181A3-F6ED-0A64-074C-7171E878B2DE}"/>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4" name="フッター プレースホルダー 3">
            <a:extLst>
              <a:ext uri="{FF2B5EF4-FFF2-40B4-BE49-F238E27FC236}">
                <a16:creationId xmlns:a16="http://schemas.microsoft.com/office/drawing/2014/main" id="{F535A010-F5F3-5610-0231-F41964829BF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8B65915-9685-0D2B-375F-FA456D12EB3E}"/>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2722689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99A511C-4CBE-2F89-91D0-4FFF871DDBBD}"/>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3" name="フッター プレースホルダー 2">
            <a:extLst>
              <a:ext uri="{FF2B5EF4-FFF2-40B4-BE49-F238E27FC236}">
                <a16:creationId xmlns:a16="http://schemas.microsoft.com/office/drawing/2014/main" id="{FC8D58F6-091B-85ED-C23B-456899D5D6F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925383E-1138-08DE-D8A3-8B9A9F74A73E}"/>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4124756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C3F3B9-E27B-14C4-736F-8819E60DB45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5FDFB6-1DB5-1129-CED5-95731345CE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A3E6B1-10EE-9FE5-AF3A-6BB9318F8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5CADABA-D1C3-1E62-4BF0-705A66EBCB21}"/>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A75928FA-951F-C900-EE30-E95E86ECE8A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FEA4751-ED64-C678-094F-8117F4D68299}"/>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53200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79AB36-87BA-1C0F-4538-E820C900341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1437611-B9D4-AA40-A420-2A1512BB97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4F8D5B5-41AD-36AB-D61B-CFC08A9E5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41A13F-A7CF-DEC7-641A-7AE5D466B522}"/>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6" name="フッター プレースホルダー 5">
            <a:extLst>
              <a:ext uri="{FF2B5EF4-FFF2-40B4-BE49-F238E27FC236}">
                <a16:creationId xmlns:a16="http://schemas.microsoft.com/office/drawing/2014/main" id="{5C86FD32-23E6-91AD-F5D6-C22549B8A4C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44821C2-E2F1-433E-0B4E-D1EBAEF515AD}"/>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1126997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02074A-C374-8386-7852-638FBFDAF8E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6C59623-0392-6FEF-46FA-ACA119807AC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6211E68-9013-6798-51E9-B283F308C543}"/>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AFD10F7F-2F77-826E-D0BA-DA72D423A6C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6DB4AE-3976-2644-F614-C16297C379AD}"/>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8825648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FF68AF8B-406B-1907-C97F-F68A61EBFEB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03CA456-505F-F199-CC5A-611E6E4870D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C36C4F-F021-A231-94B4-E08511A7B26B}"/>
              </a:ext>
            </a:extLst>
          </p:cNvPr>
          <p:cNvSpPr>
            <a:spLocks noGrp="1"/>
          </p:cNvSpPr>
          <p:nvPr>
            <p:ph type="dt" sz="half" idx="10"/>
          </p:nvPr>
        </p:nvSpPr>
        <p:spPr/>
        <p:txBody>
          <a:bodyPr/>
          <a:lstStyle/>
          <a:p>
            <a:fld id="{14FA29FD-C21F-4AB8-BF43-DB86F1462BEC}"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A30290BF-3D57-E6A0-2DAC-A1B0621919A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F41D5DF-662A-0D5C-4F78-C070615723A3}"/>
              </a:ext>
            </a:extLst>
          </p:cNvPr>
          <p:cNvSpPr>
            <a:spLocks noGrp="1"/>
          </p:cNvSpPr>
          <p:nvPr>
            <p:ph type="sldNum" sz="quarter" idx="12"/>
          </p:nvPr>
        </p:nvSpPr>
        <p:spPr/>
        <p:txBody>
          <a:body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3248136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fld id="{4575CC01-9B6F-4C9F-8C22-3048A679967B}"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26CF8618-8E01-4B77-9B98-CB18C5EBEEAE}" type="slidenum">
              <a:rPr lang="ja-JP" altLang="en-US" smtClean="0"/>
              <a:pPr>
                <a:defRPr/>
              </a:pPr>
              <a:t>‹#›</a:t>
            </a:fld>
            <a:endParaRPr lang="ja-JP" altLang="en-US"/>
          </a:p>
        </p:txBody>
      </p:sp>
    </p:spTree>
    <p:extLst>
      <p:ext uri="{BB962C8B-B14F-4D97-AF65-F5344CB8AC3E}">
        <p14:creationId xmlns:p14="http://schemas.microsoft.com/office/powerpoint/2010/main" val="9011682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E4845979-A0C3-4B57-ABE1-B3BEA2042DAC}"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9B22149-6C52-48AC-83BC-FECBC45CB780}" type="slidenum">
              <a:rPr lang="ja-JP" altLang="en-US" smtClean="0"/>
              <a:pPr>
                <a:defRPr/>
              </a:pPr>
              <a:t>‹#›</a:t>
            </a:fld>
            <a:endParaRPr lang="ja-JP" altLang="en-US"/>
          </a:p>
        </p:txBody>
      </p:sp>
    </p:spTree>
    <p:extLst>
      <p:ext uri="{BB962C8B-B14F-4D97-AF65-F5344CB8AC3E}">
        <p14:creationId xmlns:p14="http://schemas.microsoft.com/office/powerpoint/2010/main" val="10906995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00C7EFE4-CAB4-43EE-B828-2D2A051005DC}"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DCF5699-6D71-4925-BB4E-A9E170AC075A}" type="slidenum">
              <a:rPr lang="ja-JP" altLang="en-US" smtClean="0"/>
              <a:pPr>
                <a:defRPr/>
              </a:pPr>
              <a:t>‹#›</a:t>
            </a:fld>
            <a:endParaRPr lang="ja-JP" altLang="en-US"/>
          </a:p>
        </p:txBody>
      </p:sp>
    </p:spTree>
    <p:extLst>
      <p:ext uri="{BB962C8B-B14F-4D97-AF65-F5344CB8AC3E}">
        <p14:creationId xmlns:p14="http://schemas.microsoft.com/office/powerpoint/2010/main" val="3585734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F65CD15-A64E-408E-AE5D-F34635207F5D}" type="datetimeFigureOut">
              <a:rPr lang="ja-JP" altLang="en-US" smtClean="0"/>
              <a:pPr>
                <a:defRPr/>
              </a:pPr>
              <a:t>2025/7/26</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86071A6C-4EAB-43B2-B251-BA3BAE1AE667}" type="slidenum">
              <a:rPr lang="ja-JP" altLang="en-US" smtClean="0"/>
              <a:pPr>
                <a:defRPr/>
              </a:pPr>
              <a:t>‹#›</a:t>
            </a:fld>
            <a:endParaRPr lang="ja-JP" altLang="en-US"/>
          </a:p>
        </p:txBody>
      </p:sp>
    </p:spTree>
    <p:extLst>
      <p:ext uri="{BB962C8B-B14F-4D97-AF65-F5344CB8AC3E}">
        <p14:creationId xmlns:p14="http://schemas.microsoft.com/office/powerpoint/2010/main" val="12868358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687690E4-D94A-45EF-814A-4BAAD10018B1}" type="datetime1">
              <a:rPr lang="ja-JP" altLang="en-US" smtClean="0"/>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5791F5D8-4B68-44E6-8616-91DB23CC2210}" type="slidenum">
              <a:rPr lang="ja-JP" altLang="en-US" smtClean="0"/>
              <a:pPr>
                <a:defRPr/>
              </a:pPr>
              <a:t>‹#›</a:t>
            </a:fld>
            <a:endParaRPr lang="ja-JP" altLang="en-US"/>
          </a:p>
        </p:txBody>
      </p:sp>
    </p:spTree>
    <p:extLst>
      <p:ext uri="{BB962C8B-B14F-4D97-AF65-F5344CB8AC3E}">
        <p14:creationId xmlns:p14="http://schemas.microsoft.com/office/powerpoint/2010/main" val="2264203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86871371-6136-4B2C-A831-21D5ECF0BE99}" type="datetime1">
              <a:rPr lang="ja-JP" altLang="en-US" smtClean="0"/>
              <a:t>2025/7/26</a:t>
            </a:fld>
            <a:endParaRPr lang="ja-JP" altLang="en-US"/>
          </a:p>
        </p:txBody>
      </p:sp>
      <p:sp>
        <p:nvSpPr>
          <p:cNvPr id="8" name="Footer Placeholder 7"/>
          <p:cNvSpPr>
            <a:spLocks noGrp="1"/>
          </p:cNvSpPr>
          <p:nvPr>
            <p:ph type="ftr" sz="quarter" idx="11"/>
          </p:nvPr>
        </p:nvSpPr>
        <p:spPr/>
        <p:txBody>
          <a:bodyPr/>
          <a:lstStyle/>
          <a:p>
            <a:pPr>
              <a:defRPr/>
            </a:pPr>
            <a:endParaRPr lang="ja-JP" altLang="en-US"/>
          </a:p>
        </p:txBody>
      </p:sp>
      <p:sp>
        <p:nvSpPr>
          <p:cNvPr id="9" name="Slide Number Placeholder 8"/>
          <p:cNvSpPr>
            <a:spLocks noGrp="1"/>
          </p:cNvSpPr>
          <p:nvPr>
            <p:ph type="sldNum" sz="quarter" idx="12"/>
          </p:nvPr>
        </p:nvSpPr>
        <p:spPr/>
        <p:txBody>
          <a:bodyPr/>
          <a:lstStyle/>
          <a:p>
            <a:pPr>
              <a:defRPr/>
            </a:pPr>
            <a:fld id="{FA058CDF-CBD3-421E-8A10-A1BA8E6687C8}" type="slidenum">
              <a:rPr lang="ja-JP" altLang="en-US" smtClean="0"/>
              <a:pPr>
                <a:defRPr/>
              </a:pPr>
              <a:t>‹#›</a:t>
            </a:fld>
            <a:endParaRPr lang="ja-JP" altLang="en-US"/>
          </a:p>
        </p:txBody>
      </p:sp>
    </p:spTree>
    <p:extLst>
      <p:ext uri="{BB962C8B-B14F-4D97-AF65-F5344CB8AC3E}">
        <p14:creationId xmlns:p14="http://schemas.microsoft.com/office/powerpoint/2010/main" val="37327658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E1878421-6763-47A8-A707-00AD23257668}" type="datetime1">
              <a:rPr lang="ja-JP" altLang="en-US" smtClean="0"/>
              <a:t>2025/7/26</a:t>
            </a:fld>
            <a:endParaRPr lang="ja-JP" altLang="en-US"/>
          </a:p>
        </p:txBody>
      </p:sp>
      <p:sp>
        <p:nvSpPr>
          <p:cNvPr id="4" name="Footer Placeholder 3"/>
          <p:cNvSpPr>
            <a:spLocks noGrp="1"/>
          </p:cNvSpPr>
          <p:nvPr>
            <p:ph type="ftr" sz="quarter" idx="11"/>
          </p:nvPr>
        </p:nvSpPr>
        <p:spPr/>
        <p:txBody>
          <a:bodyPr/>
          <a:lstStyle/>
          <a:p>
            <a:pPr>
              <a:defRPr/>
            </a:pPr>
            <a:endParaRPr lang="ja-JP" altLang="en-US"/>
          </a:p>
        </p:txBody>
      </p:sp>
      <p:sp>
        <p:nvSpPr>
          <p:cNvPr id="5" name="Slide Number Placeholder 4"/>
          <p:cNvSpPr>
            <a:spLocks noGrp="1"/>
          </p:cNvSpPr>
          <p:nvPr>
            <p:ph type="sldNum" sz="quarter" idx="12"/>
          </p:nvPr>
        </p:nvSpPr>
        <p:spPr/>
        <p:txBody>
          <a:bodyPr/>
          <a:lstStyle/>
          <a:p>
            <a:pPr>
              <a:defRPr/>
            </a:pPr>
            <a:fld id="{0F9890C4-DD9A-4199-B50F-CCA4307FC4FD}" type="slidenum">
              <a:rPr lang="ja-JP" altLang="en-US" smtClean="0"/>
              <a:pPr>
                <a:defRPr/>
              </a:pPr>
              <a:t>‹#›</a:t>
            </a:fld>
            <a:endParaRPr lang="ja-JP" altLang="en-US"/>
          </a:p>
        </p:txBody>
      </p:sp>
    </p:spTree>
    <p:extLst>
      <p:ext uri="{BB962C8B-B14F-4D97-AF65-F5344CB8AC3E}">
        <p14:creationId xmlns:p14="http://schemas.microsoft.com/office/powerpoint/2010/main" val="38105978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7F2D0E7-7359-41B6-8196-B3021D2C1EBA}" type="datetime1">
              <a:rPr lang="ja-JP" altLang="en-US" smtClean="0"/>
              <a:t>2025/7/26</a:t>
            </a:fld>
            <a:endParaRPr lang="ja-JP" altLang="en-US"/>
          </a:p>
        </p:txBody>
      </p:sp>
      <p:sp>
        <p:nvSpPr>
          <p:cNvPr id="3" name="Footer Placeholder 2"/>
          <p:cNvSpPr>
            <a:spLocks noGrp="1"/>
          </p:cNvSpPr>
          <p:nvPr>
            <p:ph type="ftr" sz="quarter" idx="11"/>
          </p:nvPr>
        </p:nvSpPr>
        <p:spPr/>
        <p:txBody>
          <a:bodyPr/>
          <a:lstStyle/>
          <a:p>
            <a:pPr>
              <a:defRPr/>
            </a:pPr>
            <a:endParaRPr lang="ja-JP" altLang="en-US"/>
          </a:p>
        </p:txBody>
      </p:sp>
      <p:sp>
        <p:nvSpPr>
          <p:cNvPr id="4" name="Slide Number Placeholder 3"/>
          <p:cNvSpPr>
            <a:spLocks noGrp="1"/>
          </p:cNvSpPr>
          <p:nvPr>
            <p:ph type="sldNum" sz="quarter" idx="12"/>
          </p:nvPr>
        </p:nvSpPr>
        <p:spPr/>
        <p:txBody>
          <a:bodyPr/>
          <a:lstStyle/>
          <a:p>
            <a:pPr>
              <a:defRPr/>
            </a:pPr>
            <a:fld id="{86071A6C-4EAB-43B2-B251-BA3BAE1AE667}" type="slidenum">
              <a:rPr lang="ja-JP" altLang="en-US" smtClean="0"/>
              <a:pPr>
                <a:defRPr/>
              </a:pPr>
              <a:t>‹#›</a:t>
            </a:fld>
            <a:endParaRPr lang="ja-JP" altLang="en-US"/>
          </a:p>
        </p:txBody>
      </p:sp>
    </p:spTree>
    <p:extLst>
      <p:ext uri="{BB962C8B-B14F-4D97-AF65-F5344CB8AC3E}">
        <p14:creationId xmlns:p14="http://schemas.microsoft.com/office/powerpoint/2010/main" val="14440294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5D705535-F5A2-48F9-8142-AC108B27B719}" type="datetime1">
              <a:rPr lang="ja-JP" altLang="en-US" smtClean="0"/>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AA8A74C7-1BD5-4CDC-82C2-1366AECCCEDA}" type="slidenum">
              <a:rPr lang="ja-JP" altLang="en-US" smtClean="0"/>
              <a:pPr>
                <a:defRPr/>
              </a:pPr>
              <a:t>‹#›</a:t>
            </a:fld>
            <a:endParaRPr lang="ja-JP" altLang="en-US"/>
          </a:p>
        </p:txBody>
      </p:sp>
    </p:spTree>
    <p:extLst>
      <p:ext uri="{BB962C8B-B14F-4D97-AF65-F5344CB8AC3E}">
        <p14:creationId xmlns:p14="http://schemas.microsoft.com/office/powerpoint/2010/main" val="28841875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402FDCED-A4FD-457B-9278-52A4AC0DFD85}" type="datetime1">
              <a:rPr lang="ja-JP" altLang="en-US" smtClean="0"/>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D1A43A25-0848-4454-87F9-F366AF4FE258}" type="slidenum">
              <a:rPr lang="ja-JP" altLang="en-US" smtClean="0"/>
              <a:pPr>
                <a:defRPr/>
              </a:pPr>
              <a:t>‹#›</a:t>
            </a:fld>
            <a:endParaRPr lang="ja-JP" altLang="en-US"/>
          </a:p>
        </p:txBody>
      </p:sp>
    </p:spTree>
    <p:extLst>
      <p:ext uri="{BB962C8B-B14F-4D97-AF65-F5344CB8AC3E}">
        <p14:creationId xmlns:p14="http://schemas.microsoft.com/office/powerpoint/2010/main" val="21284487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A0061C16-F104-4042-A8A7-99A2B2CC673E}"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55A713CB-C88C-4765-ACA4-8F5B6EAFC712}" type="slidenum">
              <a:rPr lang="ja-JP" altLang="en-US" smtClean="0"/>
              <a:pPr>
                <a:defRPr/>
              </a:pPr>
              <a:t>‹#›</a:t>
            </a:fld>
            <a:endParaRPr lang="ja-JP" altLang="en-US"/>
          </a:p>
        </p:txBody>
      </p:sp>
    </p:spTree>
    <p:extLst>
      <p:ext uri="{BB962C8B-B14F-4D97-AF65-F5344CB8AC3E}">
        <p14:creationId xmlns:p14="http://schemas.microsoft.com/office/powerpoint/2010/main" val="30462480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B49A065E-87BE-4105-87C1-B6F2CE059B2C}" type="datetime1">
              <a:rPr lang="ja-JP" altLang="en-US" smtClean="0"/>
              <a:t>2025/7/26</a:t>
            </a:fld>
            <a:endParaRPr lang="ja-JP" altLang="en-US"/>
          </a:p>
        </p:txBody>
      </p:sp>
      <p:sp>
        <p:nvSpPr>
          <p:cNvPr id="5" name="Footer Placeholder 4"/>
          <p:cNvSpPr>
            <a:spLocks noGrp="1"/>
          </p:cNvSpPr>
          <p:nvPr>
            <p:ph type="ftr" sz="quarter" idx="11"/>
          </p:nvPr>
        </p:nvSpPr>
        <p:spPr/>
        <p:txBody>
          <a:bodyPr/>
          <a:lstStyle/>
          <a:p>
            <a:pPr>
              <a:defRPr/>
            </a:pPr>
            <a:endParaRPr lang="ja-JP" altLang="en-US"/>
          </a:p>
        </p:txBody>
      </p:sp>
      <p:sp>
        <p:nvSpPr>
          <p:cNvPr id="6" name="Slide Number Placeholder 5"/>
          <p:cNvSpPr>
            <a:spLocks noGrp="1"/>
          </p:cNvSpPr>
          <p:nvPr>
            <p:ph type="sldNum" sz="quarter" idx="12"/>
          </p:nvPr>
        </p:nvSpPr>
        <p:spPr/>
        <p:txBody>
          <a:bodyPr/>
          <a:lstStyle/>
          <a:p>
            <a:pPr>
              <a:defRPr/>
            </a:pPr>
            <a:fld id="{125231F0-2FFF-4C7A-A4CA-FE794982A2DF}" type="slidenum">
              <a:rPr lang="ja-JP" altLang="en-US" smtClean="0"/>
              <a:pPr>
                <a:defRPr/>
              </a:pPr>
              <a:t>‹#›</a:t>
            </a:fld>
            <a:endParaRPr lang="ja-JP" altLang="en-US"/>
          </a:p>
        </p:txBody>
      </p:sp>
    </p:spTree>
    <p:extLst>
      <p:ext uri="{BB962C8B-B14F-4D97-AF65-F5344CB8AC3E}">
        <p14:creationId xmlns:p14="http://schemas.microsoft.com/office/powerpoint/2010/main" val="31098439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5">
            <a:extLst>
              <a:ext uri="{FF2B5EF4-FFF2-40B4-BE49-F238E27FC236}">
                <a16:creationId xmlns:a16="http://schemas.microsoft.com/office/drawing/2014/main" id="{5F92FCF8-390D-A9DD-C789-C4232DE4E885}"/>
              </a:ext>
            </a:extLst>
          </p:cNvPr>
          <p:cNvSpPr>
            <a:spLocks noGrp="1" noChangeArrowheads="1"/>
          </p:cNvSpPr>
          <p:nvPr>
            <p:ph type="ftr" sz="quarter" idx="10"/>
          </p:nvPr>
        </p:nvSpPr>
        <p:spPr>
          <a:ln/>
        </p:spPr>
        <p:txBody>
          <a:bodyPr/>
          <a:lstStyle>
            <a:lvl1pPr>
              <a:defRPr/>
            </a:lvl1pPr>
          </a:lstStyle>
          <a:p>
            <a:pPr>
              <a:defRPr/>
            </a:pPr>
            <a:endParaRPr lang="ja-JP" altLang="en-US"/>
          </a:p>
        </p:txBody>
      </p:sp>
    </p:spTree>
    <p:extLst>
      <p:ext uri="{BB962C8B-B14F-4D97-AF65-F5344CB8AC3E}">
        <p14:creationId xmlns:p14="http://schemas.microsoft.com/office/powerpoint/2010/main" val="36965870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a:extLst>
              <a:ext uri="{FF2B5EF4-FFF2-40B4-BE49-F238E27FC236}">
                <a16:creationId xmlns:a16="http://schemas.microsoft.com/office/drawing/2014/main" id="{0B1E9745-3288-940C-801E-FC45CB69183F}"/>
              </a:ext>
            </a:extLst>
          </p:cNvPr>
          <p:cNvSpPr>
            <a:spLocks noGrp="1"/>
          </p:cNvSpPr>
          <p:nvPr>
            <p:ph type="dt" sz="half" idx="10"/>
          </p:nvPr>
        </p:nvSpPr>
        <p:spPr/>
        <p:txBody>
          <a:bodyPr/>
          <a:lstStyle>
            <a:lvl1pPr>
              <a:defRPr/>
            </a:lvl1pPr>
          </a:lstStyle>
          <a:p>
            <a:pPr>
              <a:defRPr/>
            </a:pPr>
            <a:fld id="{3349FA3E-8139-4658-8549-085C52BD7613}" type="datetime1">
              <a:rPr lang="ja-JP" altLang="en-US"/>
              <a:pPr>
                <a:defRPr/>
              </a:pPr>
              <a:t>2025/7/26</a:t>
            </a:fld>
            <a:endParaRPr lang="ja-JP" altLang="en-US"/>
          </a:p>
        </p:txBody>
      </p:sp>
      <p:sp>
        <p:nvSpPr>
          <p:cNvPr id="5" name="Footer Placeholder 4">
            <a:extLst>
              <a:ext uri="{FF2B5EF4-FFF2-40B4-BE49-F238E27FC236}">
                <a16:creationId xmlns:a16="http://schemas.microsoft.com/office/drawing/2014/main" id="{BC25244C-17D1-7761-1E4A-58D8C8068108}"/>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004053B2-B593-A655-A0C9-CBFDF2DC0D89}"/>
              </a:ext>
            </a:extLst>
          </p:cNvPr>
          <p:cNvSpPr>
            <a:spLocks noGrp="1"/>
          </p:cNvSpPr>
          <p:nvPr>
            <p:ph type="sldNum" sz="quarter" idx="12"/>
          </p:nvPr>
        </p:nvSpPr>
        <p:spPr/>
        <p:txBody>
          <a:bodyPr/>
          <a:lstStyle>
            <a:lvl1pPr>
              <a:defRPr/>
            </a:lvl1pPr>
          </a:lstStyle>
          <a:p>
            <a:pPr>
              <a:defRPr/>
            </a:pPr>
            <a:fld id="{2DDFFFB0-0B37-4E56-BACB-BA1FB2817DCF}" type="slidenum">
              <a:rPr lang="ja-JP" altLang="en-US"/>
              <a:pPr>
                <a:defRPr/>
              </a:pPr>
              <a:t>‹#›</a:t>
            </a:fld>
            <a:endParaRPr lang="ja-JP" altLang="en-US"/>
          </a:p>
        </p:txBody>
      </p:sp>
    </p:spTree>
    <p:extLst>
      <p:ext uri="{BB962C8B-B14F-4D97-AF65-F5344CB8AC3E}">
        <p14:creationId xmlns:p14="http://schemas.microsoft.com/office/powerpoint/2010/main" val="128662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A3439A5C-790F-4C71-BA74-BDC97BF09ECA}" type="datetimeFigureOut">
              <a:rPr lang="ja-JP" altLang="en-US" smtClean="0"/>
              <a:pPr>
                <a:defRPr/>
              </a:pPr>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AA8A74C7-1BD5-4CDC-82C2-1366AECCCEDA}" type="slidenum">
              <a:rPr lang="ja-JP" altLang="en-US" smtClean="0"/>
              <a:pPr>
                <a:defRPr/>
              </a:pPr>
              <a:t>‹#›</a:t>
            </a:fld>
            <a:endParaRPr lang="ja-JP" altLang="en-US"/>
          </a:p>
        </p:txBody>
      </p:sp>
    </p:spTree>
    <p:extLst>
      <p:ext uri="{BB962C8B-B14F-4D97-AF65-F5344CB8AC3E}">
        <p14:creationId xmlns:p14="http://schemas.microsoft.com/office/powerpoint/2010/main" val="7507086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8B653761-FA83-19F0-4F3B-FA2F1CF811F0}"/>
              </a:ext>
            </a:extLst>
          </p:cNvPr>
          <p:cNvSpPr>
            <a:spLocks noGrp="1"/>
          </p:cNvSpPr>
          <p:nvPr>
            <p:ph type="dt" sz="half" idx="10"/>
          </p:nvPr>
        </p:nvSpPr>
        <p:spPr/>
        <p:txBody>
          <a:bodyPr/>
          <a:lstStyle>
            <a:lvl1pPr>
              <a:defRPr/>
            </a:lvl1pPr>
          </a:lstStyle>
          <a:p>
            <a:pPr>
              <a:defRPr/>
            </a:pPr>
            <a:fld id="{E6B1F9D2-13D1-44F4-9B13-008C31C21EA9}" type="datetime1">
              <a:rPr lang="ja-JP" altLang="en-US"/>
              <a:pPr>
                <a:defRPr/>
              </a:pPr>
              <a:t>2025/7/26</a:t>
            </a:fld>
            <a:endParaRPr lang="ja-JP" altLang="en-US"/>
          </a:p>
        </p:txBody>
      </p:sp>
      <p:sp>
        <p:nvSpPr>
          <p:cNvPr id="5" name="Footer Placeholder 4">
            <a:extLst>
              <a:ext uri="{FF2B5EF4-FFF2-40B4-BE49-F238E27FC236}">
                <a16:creationId xmlns:a16="http://schemas.microsoft.com/office/drawing/2014/main" id="{1EA6ECE7-6AFA-6BD2-D5B6-C11E43F2FE52}"/>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E230787F-2DA5-4E20-F25C-20E78A598988}"/>
              </a:ext>
            </a:extLst>
          </p:cNvPr>
          <p:cNvSpPr>
            <a:spLocks noGrp="1"/>
          </p:cNvSpPr>
          <p:nvPr>
            <p:ph type="sldNum" sz="quarter" idx="12"/>
          </p:nvPr>
        </p:nvSpPr>
        <p:spPr/>
        <p:txBody>
          <a:bodyPr/>
          <a:lstStyle>
            <a:lvl1pPr>
              <a:defRPr/>
            </a:lvl1pPr>
          </a:lstStyle>
          <a:p>
            <a:pPr>
              <a:defRPr/>
            </a:pPr>
            <a:fld id="{EB9D325E-250E-466D-8959-E8A32A9FDB12}" type="slidenum">
              <a:rPr lang="ja-JP" altLang="en-US"/>
              <a:pPr>
                <a:defRPr/>
              </a:pPr>
              <a:t>‹#›</a:t>
            </a:fld>
            <a:endParaRPr lang="ja-JP" altLang="en-US"/>
          </a:p>
        </p:txBody>
      </p:sp>
    </p:spTree>
    <p:extLst>
      <p:ext uri="{BB962C8B-B14F-4D97-AF65-F5344CB8AC3E}">
        <p14:creationId xmlns:p14="http://schemas.microsoft.com/office/powerpoint/2010/main" val="24327065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a:extLst>
              <a:ext uri="{FF2B5EF4-FFF2-40B4-BE49-F238E27FC236}">
                <a16:creationId xmlns:a16="http://schemas.microsoft.com/office/drawing/2014/main" id="{52222905-D487-0256-BECE-ADEDB3928EDF}"/>
              </a:ext>
            </a:extLst>
          </p:cNvPr>
          <p:cNvSpPr>
            <a:spLocks noGrp="1"/>
          </p:cNvSpPr>
          <p:nvPr>
            <p:ph type="dt" sz="half" idx="10"/>
          </p:nvPr>
        </p:nvSpPr>
        <p:spPr/>
        <p:txBody>
          <a:bodyPr/>
          <a:lstStyle>
            <a:lvl1pPr>
              <a:defRPr/>
            </a:lvl1pPr>
          </a:lstStyle>
          <a:p>
            <a:pPr>
              <a:defRPr/>
            </a:pPr>
            <a:fld id="{FED66401-F042-49A5-9679-CB6274E2EC20}" type="datetime1">
              <a:rPr lang="ja-JP" altLang="en-US"/>
              <a:pPr>
                <a:defRPr/>
              </a:pPr>
              <a:t>2025/7/26</a:t>
            </a:fld>
            <a:endParaRPr lang="ja-JP" altLang="en-US"/>
          </a:p>
        </p:txBody>
      </p:sp>
      <p:sp>
        <p:nvSpPr>
          <p:cNvPr id="5" name="Footer Placeholder 4">
            <a:extLst>
              <a:ext uri="{FF2B5EF4-FFF2-40B4-BE49-F238E27FC236}">
                <a16:creationId xmlns:a16="http://schemas.microsoft.com/office/drawing/2014/main" id="{359A3E64-D2C7-B9DC-D915-DAA7BA7441AD}"/>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D4EAD4F0-53DE-0991-BCEE-07AC02DE1C7F}"/>
              </a:ext>
            </a:extLst>
          </p:cNvPr>
          <p:cNvSpPr>
            <a:spLocks noGrp="1"/>
          </p:cNvSpPr>
          <p:nvPr>
            <p:ph type="sldNum" sz="quarter" idx="12"/>
          </p:nvPr>
        </p:nvSpPr>
        <p:spPr/>
        <p:txBody>
          <a:bodyPr/>
          <a:lstStyle>
            <a:lvl1pPr>
              <a:defRPr/>
            </a:lvl1pPr>
          </a:lstStyle>
          <a:p>
            <a:pPr>
              <a:defRPr/>
            </a:pPr>
            <a:fld id="{5E15C6FB-CDA4-493B-86C9-A4B47F1BCEDB}" type="slidenum">
              <a:rPr lang="ja-JP" altLang="en-US"/>
              <a:pPr>
                <a:defRPr/>
              </a:pPr>
              <a:t>‹#›</a:t>
            </a:fld>
            <a:endParaRPr lang="ja-JP" altLang="en-US"/>
          </a:p>
        </p:txBody>
      </p:sp>
    </p:spTree>
    <p:extLst>
      <p:ext uri="{BB962C8B-B14F-4D97-AF65-F5344CB8AC3E}">
        <p14:creationId xmlns:p14="http://schemas.microsoft.com/office/powerpoint/2010/main" val="8606901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a:extLst>
              <a:ext uri="{FF2B5EF4-FFF2-40B4-BE49-F238E27FC236}">
                <a16:creationId xmlns:a16="http://schemas.microsoft.com/office/drawing/2014/main" id="{375FF080-D047-D6BA-ADFB-7AE89A1D5707}"/>
              </a:ext>
            </a:extLst>
          </p:cNvPr>
          <p:cNvSpPr>
            <a:spLocks noGrp="1"/>
          </p:cNvSpPr>
          <p:nvPr>
            <p:ph type="dt" sz="half" idx="10"/>
          </p:nvPr>
        </p:nvSpPr>
        <p:spPr/>
        <p:txBody>
          <a:bodyPr/>
          <a:lstStyle>
            <a:lvl1pPr>
              <a:defRPr/>
            </a:lvl1pPr>
          </a:lstStyle>
          <a:p>
            <a:pPr>
              <a:defRPr/>
            </a:pPr>
            <a:fld id="{6D4CE626-6040-4486-AF1B-8816FD5FA5E1}" type="datetime1">
              <a:rPr lang="ja-JP" altLang="en-US"/>
              <a:pPr>
                <a:defRPr/>
              </a:pPr>
              <a:t>2025/7/26</a:t>
            </a:fld>
            <a:endParaRPr lang="ja-JP" altLang="en-US"/>
          </a:p>
        </p:txBody>
      </p:sp>
      <p:sp>
        <p:nvSpPr>
          <p:cNvPr id="6" name="Footer Placeholder 5">
            <a:extLst>
              <a:ext uri="{FF2B5EF4-FFF2-40B4-BE49-F238E27FC236}">
                <a16:creationId xmlns:a16="http://schemas.microsoft.com/office/drawing/2014/main" id="{4A20E21C-5071-2C22-BF9C-5FAD5AD4B484}"/>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6">
            <a:extLst>
              <a:ext uri="{FF2B5EF4-FFF2-40B4-BE49-F238E27FC236}">
                <a16:creationId xmlns:a16="http://schemas.microsoft.com/office/drawing/2014/main" id="{24BA1199-627F-6989-890B-364910EF87E1}"/>
              </a:ext>
            </a:extLst>
          </p:cNvPr>
          <p:cNvSpPr>
            <a:spLocks noGrp="1"/>
          </p:cNvSpPr>
          <p:nvPr>
            <p:ph type="sldNum" sz="quarter" idx="12"/>
          </p:nvPr>
        </p:nvSpPr>
        <p:spPr/>
        <p:txBody>
          <a:bodyPr/>
          <a:lstStyle>
            <a:lvl1pPr>
              <a:defRPr/>
            </a:lvl1pPr>
          </a:lstStyle>
          <a:p>
            <a:pPr>
              <a:defRPr/>
            </a:pPr>
            <a:fld id="{4651EA04-F5C8-46D6-801C-07CFF1185A92}" type="slidenum">
              <a:rPr lang="ja-JP" altLang="en-US"/>
              <a:pPr>
                <a:defRPr/>
              </a:pPr>
              <a:t>‹#›</a:t>
            </a:fld>
            <a:endParaRPr lang="ja-JP" altLang="en-US"/>
          </a:p>
        </p:txBody>
      </p:sp>
    </p:spTree>
    <p:extLst>
      <p:ext uri="{BB962C8B-B14F-4D97-AF65-F5344CB8AC3E}">
        <p14:creationId xmlns:p14="http://schemas.microsoft.com/office/powerpoint/2010/main" val="18741949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a:extLst>
              <a:ext uri="{FF2B5EF4-FFF2-40B4-BE49-F238E27FC236}">
                <a16:creationId xmlns:a16="http://schemas.microsoft.com/office/drawing/2014/main" id="{587E48F1-496C-F7BE-F0C6-A56EACB76865}"/>
              </a:ext>
            </a:extLst>
          </p:cNvPr>
          <p:cNvSpPr>
            <a:spLocks noGrp="1"/>
          </p:cNvSpPr>
          <p:nvPr>
            <p:ph type="dt" sz="half" idx="10"/>
          </p:nvPr>
        </p:nvSpPr>
        <p:spPr/>
        <p:txBody>
          <a:bodyPr/>
          <a:lstStyle>
            <a:lvl1pPr>
              <a:defRPr/>
            </a:lvl1pPr>
          </a:lstStyle>
          <a:p>
            <a:pPr>
              <a:defRPr/>
            </a:pPr>
            <a:fld id="{4CE415EB-906A-4DF0-A651-DF777A3AE70F}" type="datetime1">
              <a:rPr lang="ja-JP" altLang="en-US"/>
              <a:pPr>
                <a:defRPr/>
              </a:pPr>
              <a:t>2025/7/26</a:t>
            </a:fld>
            <a:endParaRPr lang="ja-JP" altLang="en-US"/>
          </a:p>
        </p:txBody>
      </p:sp>
      <p:sp>
        <p:nvSpPr>
          <p:cNvPr id="8" name="Footer Placeholder 7">
            <a:extLst>
              <a:ext uri="{FF2B5EF4-FFF2-40B4-BE49-F238E27FC236}">
                <a16:creationId xmlns:a16="http://schemas.microsoft.com/office/drawing/2014/main" id="{202F8B52-27AA-E366-CC95-635EBFA487C5}"/>
              </a:ext>
            </a:extLst>
          </p:cNvPr>
          <p:cNvSpPr>
            <a:spLocks noGrp="1"/>
          </p:cNvSpPr>
          <p:nvPr>
            <p:ph type="ftr" sz="quarter" idx="11"/>
          </p:nvPr>
        </p:nvSpPr>
        <p:spPr/>
        <p:txBody>
          <a:bodyPr/>
          <a:lstStyle>
            <a:lvl1pPr>
              <a:defRPr/>
            </a:lvl1pPr>
          </a:lstStyle>
          <a:p>
            <a:pPr>
              <a:defRPr/>
            </a:pPr>
            <a:endParaRPr lang="ja-JP" altLang="en-US"/>
          </a:p>
        </p:txBody>
      </p:sp>
      <p:sp>
        <p:nvSpPr>
          <p:cNvPr id="9" name="Slide Number Placeholder 8">
            <a:extLst>
              <a:ext uri="{FF2B5EF4-FFF2-40B4-BE49-F238E27FC236}">
                <a16:creationId xmlns:a16="http://schemas.microsoft.com/office/drawing/2014/main" id="{0907E240-DC39-4F42-E3A5-FA784BE27A54}"/>
              </a:ext>
            </a:extLst>
          </p:cNvPr>
          <p:cNvSpPr>
            <a:spLocks noGrp="1"/>
          </p:cNvSpPr>
          <p:nvPr>
            <p:ph type="sldNum" sz="quarter" idx="12"/>
          </p:nvPr>
        </p:nvSpPr>
        <p:spPr/>
        <p:txBody>
          <a:bodyPr/>
          <a:lstStyle>
            <a:lvl1pPr>
              <a:defRPr/>
            </a:lvl1pPr>
          </a:lstStyle>
          <a:p>
            <a:pPr>
              <a:defRPr/>
            </a:pPr>
            <a:fld id="{288D8920-178C-4626-A0F0-C50B81ABFE54}" type="slidenum">
              <a:rPr lang="ja-JP" altLang="en-US"/>
              <a:pPr>
                <a:defRPr/>
              </a:pPr>
              <a:t>‹#›</a:t>
            </a:fld>
            <a:endParaRPr lang="ja-JP" altLang="en-US"/>
          </a:p>
        </p:txBody>
      </p:sp>
    </p:spTree>
    <p:extLst>
      <p:ext uri="{BB962C8B-B14F-4D97-AF65-F5344CB8AC3E}">
        <p14:creationId xmlns:p14="http://schemas.microsoft.com/office/powerpoint/2010/main" val="37272607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a:extLst>
              <a:ext uri="{FF2B5EF4-FFF2-40B4-BE49-F238E27FC236}">
                <a16:creationId xmlns:a16="http://schemas.microsoft.com/office/drawing/2014/main" id="{6367F931-AAED-6885-EE31-58D7ED9D30FA}"/>
              </a:ext>
            </a:extLst>
          </p:cNvPr>
          <p:cNvSpPr>
            <a:spLocks noGrp="1"/>
          </p:cNvSpPr>
          <p:nvPr>
            <p:ph type="dt" sz="half" idx="10"/>
          </p:nvPr>
        </p:nvSpPr>
        <p:spPr/>
        <p:txBody>
          <a:bodyPr/>
          <a:lstStyle>
            <a:lvl1pPr>
              <a:defRPr/>
            </a:lvl1pPr>
          </a:lstStyle>
          <a:p>
            <a:pPr>
              <a:defRPr/>
            </a:pPr>
            <a:fld id="{6B810F4B-84CD-4E61-A416-D19CCAF4AD3A}" type="datetime1">
              <a:rPr lang="ja-JP" altLang="en-US"/>
              <a:pPr>
                <a:defRPr/>
              </a:pPr>
              <a:t>2025/7/26</a:t>
            </a:fld>
            <a:endParaRPr lang="ja-JP" altLang="en-US"/>
          </a:p>
        </p:txBody>
      </p:sp>
      <p:sp>
        <p:nvSpPr>
          <p:cNvPr id="4" name="Footer Placeholder 3">
            <a:extLst>
              <a:ext uri="{FF2B5EF4-FFF2-40B4-BE49-F238E27FC236}">
                <a16:creationId xmlns:a16="http://schemas.microsoft.com/office/drawing/2014/main" id="{B35E82F1-D9A2-A062-03D3-58AAB6EB2A94}"/>
              </a:ext>
            </a:extLst>
          </p:cNvPr>
          <p:cNvSpPr>
            <a:spLocks noGrp="1"/>
          </p:cNvSpPr>
          <p:nvPr>
            <p:ph type="ftr" sz="quarter" idx="11"/>
          </p:nvPr>
        </p:nvSpPr>
        <p:spPr/>
        <p:txBody>
          <a:bodyPr/>
          <a:lstStyle>
            <a:lvl1pPr>
              <a:defRPr/>
            </a:lvl1pPr>
          </a:lstStyle>
          <a:p>
            <a:pPr>
              <a:defRPr/>
            </a:pPr>
            <a:endParaRPr lang="ja-JP" altLang="en-US"/>
          </a:p>
        </p:txBody>
      </p:sp>
      <p:sp>
        <p:nvSpPr>
          <p:cNvPr id="5" name="Slide Number Placeholder 4">
            <a:extLst>
              <a:ext uri="{FF2B5EF4-FFF2-40B4-BE49-F238E27FC236}">
                <a16:creationId xmlns:a16="http://schemas.microsoft.com/office/drawing/2014/main" id="{3D6F97D2-154E-91B0-4C23-20F4BE7C4EF0}"/>
              </a:ext>
            </a:extLst>
          </p:cNvPr>
          <p:cNvSpPr>
            <a:spLocks noGrp="1"/>
          </p:cNvSpPr>
          <p:nvPr>
            <p:ph type="sldNum" sz="quarter" idx="12"/>
          </p:nvPr>
        </p:nvSpPr>
        <p:spPr/>
        <p:txBody>
          <a:bodyPr/>
          <a:lstStyle>
            <a:lvl1pPr>
              <a:defRPr/>
            </a:lvl1pPr>
          </a:lstStyle>
          <a:p>
            <a:pPr>
              <a:defRPr/>
            </a:pPr>
            <a:fld id="{D4CF5A3E-F150-44D5-B22E-7D4B6095FD8C}" type="slidenum">
              <a:rPr lang="ja-JP" altLang="en-US"/>
              <a:pPr>
                <a:defRPr/>
              </a:pPr>
              <a:t>‹#›</a:t>
            </a:fld>
            <a:endParaRPr lang="ja-JP" altLang="en-US"/>
          </a:p>
        </p:txBody>
      </p:sp>
    </p:spTree>
    <p:extLst>
      <p:ext uri="{BB962C8B-B14F-4D97-AF65-F5344CB8AC3E}">
        <p14:creationId xmlns:p14="http://schemas.microsoft.com/office/powerpoint/2010/main" val="3100078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C700C9-DDB0-24C7-E688-3771BD9314B3}"/>
              </a:ext>
            </a:extLst>
          </p:cNvPr>
          <p:cNvSpPr>
            <a:spLocks noGrp="1"/>
          </p:cNvSpPr>
          <p:nvPr>
            <p:ph type="dt" sz="half" idx="10"/>
          </p:nvPr>
        </p:nvSpPr>
        <p:spPr/>
        <p:txBody>
          <a:bodyPr/>
          <a:lstStyle>
            <a:lvl1pPr>
              <a:defRPr/>
            </a:lvl1pPr>
          </a:lstStyle>
          <a:p>
            <a:pPr>
              <a:defRPr/>
            </a:pPr>
            <a:fld id="{2F8254A1-057C-423D-AAC3-02EEE4492218}" type="datetime1">
              <a:rPr lang="ja-JP" altLang="en-US"/>
              <a:pPr>
                <a:defRPr/>
              </a:pPr>
              <a:t>2025/7/26</a:t>
            </a:fld>
            <a:endParaRPr lang="ja-JP" altLang="en-US"/>
          </a:p>
        </p:txBody>
      </p:sp>
      <p:sp>
        <p:nvSpPr>
          <p:cNvPr id="3" name="Footer Placeholder 2">
            <a:extLst>
              <a:ext uri="{FF2B5EF4-FFF2-40B4-BE49-F238E27FC236}">
                <a16:creationId xmlns:a16="http://schemas.microsoft.com/office/drawing/2014/main" id="{3562B814-2A4B-FA12-47E7-744E8812D22A}"/>
              </a:ext>
            </a:extLst>
          </p:cNvPr>
          <p:cNvSpPr>
            <a:spLocks noGrp="1"/>
          </p:cNvSpPr>
          <p:nvPr>
            <p:ph type="ftr" sz="quarter" idx="11"/>
          </p:nvPr>
        </p:nvSpPr>
        <p:spPr/>
        <p:txBody>
          <a:bodyPr/>
          <a:lstStyle>
            <a:lvl1pPr>
              <a:defRPr/>
            </a:lvl1pPr>
          </a:lstStyle>
          <a:p>
            <a:pPr>
              <a:defRPr/>
            </a:pPr>
            <a:endParaRPr lang="ja-JP" altLang="en-US"/>
          </a:p>
        </p:txBody>
      </p:sp>
      <p:sp>
        <p:nvSpPr>
          <p:cNvPr id="4" name="Slide Number Placeholder 3">
            <a:extLst>
              <a:ext uri="{FF2B5EF4-FFF2-40B4-BE49-F238E27FC236}">
                <a16:creationId xmlns:a16="http://schemas.microsoft.com/office/drawing/2014/main" id="{99D7A8E0-95B2-1843-B672-A762A4DD8F6F}"/>
              </a:ext>
            </a:extLst>
          </p:cNvPr>
          <p:cNvSpPr>
            <a:spLocks noGrp="1"/>
          </p:cNvSpPr>
          <p:nvPr>
            <p:ph type="sldNum" sz="quarter" idx="12"/>
          </p:nvPr>
        </p:nvSpPr>
        <p:spPr/>
        <p:txBody>
          <a:bodyPr/>
          <a:lstStyle>
            <a:lvl1pPr>
              <a:defRPr/>
            </a:lvl1pPr>
          </a:lstStyle>
          <a:p>
            <a:pPr>
              <a:defRPr/>
            </a:pPr>
            <a:fld id="{B62221E5-93CB-487D-957D-9AA56F76A92C}" type="slidenum">
              <a:rPr lang="ja-JP" altLang="en-US"/>
              <a:pPr>
                <a:defRPr/>
              </a:pPr>
              <a:t>‹#›</a:t>
            </a:fld>
            <a:endParaRPr lang="ja-JP" altLang="en-US"/>
          </a:p>
        </p:txBody>
      </p:sp>
    </p:spTree>
    <p:extLst>
      <p:ext uri="{BB962C8B-B14F-4D97-AF65-F5344CB8AC3E}">
        <p14:creationId xmlns:p14="http://schemas.microsoft.com/office/powerpoint/2010/main" val="20791815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F969919C-E962-9485-32A0-C5A96D325CFE}"/>
              </a:ext>
            </a:extLst>
          </p:cNvPr>
          <p:cNvSpPr>
            <a:spLocks noGrp="1"/>
          </p:cNvSpPr>
          <p:nvPr>
            <p:ph type="dt" sz="half" idx="10"/>
          </p:nvPr>
        </p:nvSpPr>
        <p:spPr/>
        <p:txBody>
          <a:bodyPr/>
          <a:lstStyle>
            <a:lvl1pPr>
              <a:defRPr/>
            </a:lvl1pPr>
          </a:lstStyle>
          <a:p>
            <a:pPr>
              <a:defRPr/>
            </a:pPr>
            <a:fld id="{73089265-889A-4730-93C4-7B011C1A1667}" type="datetime1">
              <a:rPr lang="ja-JP" altLang="en-US"/>
              <a:pPr>
                <a:defRPr/>
              </a:pPr>
              <a:t>2025/7/26</a:t>
            </a:fld>
            <a:endParaRPr lang="ja-JP" altLang="en-US"/>
          </a:p>
        </p:txBody>
      </p:sp>
      <p:sp>
        <p:nvSpPr>
          <p:cNvPr id="6" name="Footer Placeholder 5">
            <a:extLst>
              <a:ext uri="{FF2B5EF4-FFF2-40B4-BE49-F238E27FC236}">
                <a16:creationId xmlns:a16="http://schemas.microsoft.com/office/drawing/2014/main" id="{7B3750E8-8102-390A-0562-5298B49AFE8A}"/>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6">
            <a:extLst>
              <a:ext uri="{FF2B5EF4-FFF2-40B4-BE49-F238E27FC236}">
                <a16:creationId xmlns:a16="http://schemas.microsoft.com/office/drawing/2014/main" id="{3BAB75EA-2175-6642-EB0B-CF3FD0ACA321}"/>
              </a:ext>
            </a:extLst>
          </p:cNvPr>
          <p:cNvSpPr>
            <a:spLocks noGrp="1"/>
          </p:cNvSpPr>
          <p:nvPr>
            <p:ph type="sldNum" sz="quarter" idx="12"/>
          </p:nvPr>
        </p:nvSpPr>
        <p:spPr/>
        <p:txBody>
          <a:bodyPr/>
          <a:lstStyle>
            <a:lvl1pPr>
              <a:defRPr/>
            </a:lvl1pPr>
          </a:lstStyle>
          <a:p>
            <a:pPr>
              <a:defRPr/>
            </a:pPr>
            <a:fld id="{1330472C-8A95-4F2F-B1F1-F1279AA1CD3F}" type="slidenum">
              <a:rPr lang="ja-JP" altLang="en-US"/>
              <a:pPr>
                <a:defRPr/>
              </a:pPr>
              <a:t>‹#›</a:t>
            </a:fld>
            <a:endParaRPr lang="ja-JP" altLang="en-US"/>
          </a:p>
        </p:txBody>
      </p:sp>
    </p:spTree>
    <p:extLst>
      <p:ext uri="{BB962C8B-B14F-4D97-AF65-F5344CB8AC3E}">
        <p14:creationId xmlns:p14="http://schemas.microsoft.com/office/powerpoint/2010/main" val="1468839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a:extLst>
              <a:ext uri="{FF2B5EF4-FFF2-40B4-BE49-F238E27FC236}">
                <a16:creationId xmlns:a16="http://schemas.microsoft.com/office/drawing/2014/main" id="{12A3796B-E5C8-7F26-5D7E-3E4C1C33A78F}"/>
              </a:ext>
            </a:extLst>
          </p:cNvPr>
          <p:cNvSpPr>
            <a:spLocks noGrp="1"/>
          </p:cNvSpPr>
          <p:nvPr>
            <p:ph type="dt" sz="half" idx="10"/>
          </p:nvPr>
        </p:nvSpPr>
        <p:spPr/>
        <p:txBody>
          <a:bodyPr/>
          <a:lstStyle>
            <a:lvl1pPr>
              <a:defRPr/>
            </a:lvl1pPr>
          </a:lstStyle>
          <a:p>
            <a:pPr>
              <a:defRPr/>
            </a:pPr>
            <a:fld id="{FF7D597A-C084-40C0-B86E-7C6A5135EC6E}" type="datetime1">
              <a:rPr lang="ja-JP" altLang="en-US"/>
              <a:pPr>
                <a:defRPr/>
              </a:pPr>
              <a:t>2025/7/26</a:t>
            </a:fld>
            <a:endParaRPr lang="ja-JP" altLang="en-US"/>
          </a:p>
        </p:txBody>
      </p:sp>
      <p:sp>
        <p:nvSpPr>
          <p:cNvPr id="6" name="Footer Placeholder 5">
            <a:extLst>
              <a:ext uri="{FF2B5EF4-FFF2-40B4-BE49-F238E27FC236}">
                <a16:creationId xmlns:a16="http://schemas.microsoft.com/office/drawing/2014/main" id="{DF64BC0E-D809-5AAA-FDA0-B388F1A5B7FF}"/>
              </a:ext>
            </a:extLst>
          </p:cNvPr>
          <p:cNvSpPr>
            <a:spLocks noGrp="1"/>
          </p:cNvSpPr>
          <p:nvPr>
            <p:ph type="ftr" sz="quarter" idx="11"/>
          </p:nvPr>
        </p:nvSpPr>
        <p:spPr/>
        <p:txBody>
          <a:bodyPr/>
          <a:lstStyle>
            <a:lvl1pPr>
              <a:defRPr/>
            </a:lvl1pPr>
          </a:lstStyle>
          <a:p>
            <a:pPr>
              <a:defRPr/>
            </a:pPr>
            <a:endParaRPr lang="ja-JP" altLang="en-US"/>
          </a:p>
        </p:txBody>
      </p:sp>
      <p:sp>
        <p:nvSpPr>
          <p:cNvPr id="7" name="Slide Number Placeholder 6">
            <a:extLst>
              <a:ext uri="{FF2B5EF4-FFF2-40B4-BE49-F238E27FC236}">
                <a16:creationId xmlns:a16="http://schemas.microsoft.com/office/drawing/2014/main" id="{64650417-93D1-8237-F32F-523016324313}"/>
              </a:ext>
            </a:extLst>
          </p:cNvPr>
          <p:cNvSpPr>
            <a:spLocks noGrp="1"/>
          </p:cNvSpPr>
          <p:nvPr>
            <p:ph type="sldNum" sz="quarter" idx="12"/>
          </p:nvPr>
        </p:nvSpPr>
        <p:spPr/>
        <p:txBody>
          <a:bodyPr/>
          <a:lstStyle>
            <a:lvl1pPr>
              <a:defRPr/>
            </a:lvl1pPr>
          </a:lstStyle>
          <a:p>
            <a:pPr>
              <a:defRPr/>
            </a:pPr>
            <a:fld id="{30F36159-350A-4486-AA62-0C80F5048D7F}" type="slidenum">
              <a:rPr lang="ja-JP" altLang="en-US"/>
              <a:pPr>
                <a:defRPr/>
              </a:pPr>
              <a:t>‹#›</a:t>
            </a:fld>
            <a:endParaRPr lang="ja-JP" altLang="en-US"/>
          </a:p>
        </p:txBody>
      </p:sp>
    </p:spTree>
    <p:extLst>
      <p:ext uri="{BB962C8B-B14F-4D97-AF65-F5344CB8AC3E}">
        <p14:creationId xmlns:p14="http://schemas.microsoft.com/office/powerpoint/2010/main" val="14654819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CA1857EB-4E3B-A58E-FA87-3AEA72FFE536}"/>
              </a:ext>
            </a:extLst>
          </p:cNvPr>
          <p:cNvSpPr>
            <a:spLocks noGrp="1"/>
          </p:cNvSpPr>
          <p:nvPr>
            <p:ph type="dt" sz="half" idx="10"/>
          </p:nvPr>
        </p:nvSpPr>
        <p:spPr/>
        <p:txBody>
          <a:bodyPr/>
          <a:lstStyle>
            <a:lvl1pPr>
              <a:defRPr/>
            </a:lvl1pPr>
          </a:lstStyle>
          <a:p>
            <a:pPr>
              <a:defRPr/>
            </a:pPr>
            <a:fld id="{04624204-687F-49C2-9004-37F024FA3912}" type="datetime1">
              <a:rPr lang="ja-JP" altLang="en-US"/>
              <a:pPr>
                <a:defRPr/>
              </a:pPr>
              <a:t>2025/7/26</a:t>
            </a:fld>
            <a:endParaRPr lang="ja-JP" altLang="en-US"/>
          </a:p>
        </p:txBody>
      </p:sp>
      <p:sp>
        <p:nvSpPr>
          <p:cNvPr id="5" name="Footer Placeholder 4">
            <a:extLst>
              <a:ext uri="{FF2B5EF4-FFF2-40B4-BE49-F238E27FC236}">
                <a16:creationId xmlns:a16="http://schemas.microsoft.com/office/drawing/2014/main" id="{25050083-64AF-6DB3-C865-FB628780D82B}"/>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A7766349-1E69-2861-4D37-C9CA71AFD709}"/>
              </a:ext>
            </a:extLst>
          </p:cNvPr>
          <p:cNvSpPr>
            <a:spLocks noGrp="1"/>
          </p:cNvSpPr>
          <p:nvPr>
            <p:ph type="sldNum" sz="quarter" idx="12"/>
          </p:nvPr>
        </p:nvSpPr>
        <p:spPr/>
        <p:txBody>
          <a:bodyPr/>
          <a:lstStyle>
            <a:lvl1pPr>
              <a:defRPr/>
            </a:lvl1pPr>
          </a:lstStyle>
          <a:p>
            <a:pPr>
              <a:defRPr/>
            </a:pPr>
            <a:fld id="{0CF57134-013F-47B4-896A-25E95F74B868}" type="slidenum">
              <a:rPr lang="ja-JP" altLang="en-US"/>
              <a:pPr>
                <a:defRPr/>
              </a:pPr>
              <a:t>‹#›</a:t>
            </a:fld>
            <a:endParaRPr lang="ja-JP" altLang="en-US"/>
          </a:p>
        </p:txBody>
      </p:sp>
    </p:spTree>
    <p:extLst>
      <p:ext uri="{BB962C8B-B14F-4D97-AF65-F5344CB8AC3E}">
        <p14:creationId xmlns:p14="http://schemas.microsoft.com/office/powerpoint/2010/main" val="1476087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4F427BFE-76B1-3ABE-9946-57E86AF2EE65}"/>
              </a:ext>
            </a:extLst>
          </p:cNvPr>
          <p:cNvSpPr>
            <a:spLocks noGrp="1"/>
          </p:cNvSpPr>
          <p:nvPr>
            <p:ph type="dt" sz="half" idx="10"/>
          </p:nvPr>
        </p:nvSpPr>
        <p:spPr/>
        <p:txBody>
          <a:bodyPr/>
          <a:lstStyle>
            <a:lvl1pPr>
              <a:defRPr/>
            </a:lvl1pPr>
          </a:lstStyle>
          <a:p>
            <a:pPr>
              <a:defRPr/>
            </a:pPr>
            <a:fld id="{7ACEAF00-3AC9-4EA2-8E90-C1B81B28926C}" type="datetime1">
              <a:rPr lang="ja-JP" altLang="en-US"/>
              <a:pPr>
                <a:defRPr/>
              </a:pPr>
              <a:t>2025/7/26</a:t>
            </a:fld>
            <a:endParaRPr lang="ja-JP" altLang="en-US"/>
          </a:p>
        </p:txBody>
      </p:sp>
      <p:sp>
        <p:nvSpPr>
          <p:cNvPr id="5" name="Footer Placeholder 4">
            <a:extLst>
              <a:ext uri="{FF2B5EF4-FFF2-40B4-BE49-F238E27FC236}">
                <a16:creationId xmlns:a16="http://schemas.microsoft.com/office/drawing/2014/main" id="{9774CAF4-8671-1736-3EEE-E635D0E2A28C}"/>
              </a:ext>
            </a:extLst>
          </p:cNvPr>
          <p:cNvSpPr>
            <a:spLocks noGrp="1"/>
          </p:cNvSpPr>
          <p:nvPr>
            <p:ph type="ftr" sz="quarter" idx="11"/>
          </p:nvPr>
        </p:nvSpPr>
        <p:spPr/>
        <p:txBody>
          <a:bodyPr/>
          <a:lstStyle>
            <a:lvl1pPr>
              <a:defRPr/>
            </a:lvl1pPr>
          </a:lstStyle>
          <a:p>
            <a:pPr>
              <a:defRPr/>
            </a:pPr>
            <a:endParaRPr lang="ja-JP" altLang="en-US"/>
          </a:p>
        </p:txBody>
      </p:sp>
      <p:sp>
        <p:nvSpPr>
          <p:cNvPr id="6" name="Slide Number Placeholder 5">
            <a:extLst>
              <a:ext uri="{FF2B5EF4-FFF2-40B4-BE49-F238E27FC236}">
                <a16:creationId xmlns:a16="http://schemas.microsoft.com/office/drawing/2014/main" id="{BE799D05-8BA7-1276-522F-0F5D2F834552}"/>
              </a:ext>
            </a:extLst>
          </p:cNvPr>
          <p:cNvSpPr>
            <a:spLocks noGrp="1"/>
          </p:cNvSpPr>
          <p:nvPr>
            <p:ph type="sldNum" sz="quarter" idx="12"/>
          </p:nvPr>
        </p:nvSpPr>
        <p:spPr/>
        <p:txBody>
          <a:bodyPr/>
          <a:lstStyle>
            <a:lvl1pPr>
              <a:defRPr/>
            </a:lvl1pPr>
          </a:lstStyle>
          <a:p>
            <a:pPr>
              <a:defRPr/>
            </a:pPr>
            <a:fld id="{3F81339F-6015-4EF4-B677-D5201B32399C}" type="slidenum">
              <a:rPr lang="ja-JP" altLang="en-US"/>
              <a:pPr>
                <a:defRPr/>
              </a:pPr>
              <a:t>‹#›</a:t>
            </a:fld>
            <a:endParaRPr lang="ja-JP" altLang="en-US"/>
          </a:p>
        </p:txBody>
      </p:sp>
    </p:spTree>
    <p:extLst>
      <p:ext uri="{BB962C8B-B14F-4D97-AF65-F5344CB8AC3E}">
        <p14:creationId xmlns:p14="http://schemas.microsoft.com/office/powerpoint/2010/main" val="1969945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C6382075-FFE0-419E-B21D-7A152516D31E}" type="datetimeFigureOut">
              <a:rPr lang="ja-JP" altLang="en-US" smtClean="0"/>
              <a:pPr>
                <a:defRPr/>
              </a:pPr>
              <a:t>2025/7/26</a:t>
            </a:fld>
            <a:endParaRPr lang="ja-JP" altLang="en-US"/>
          </a:p>
        </p:txBody>
      </p:sp>
      <p:sp>
        <p:nvSpPr>
          <p:cNvPr id="6" name="Footer Placeholder 5"/>
          <p:cNvSpPr>
            <a:spLocks noGrp="1"/>
          </p:cNvSpPr>
          <p:nvPr>
            <p:ph type="ftr" sz="quarter" idx="11"/>
          </p:nvPr>
        </p:nvSpPr>
        <p:spPr/>
        <p:txBody>
          <a:bodyPr/>
          <a:lstStyle/>
          <a:p>
            <a:pPr>
              <a:defRPr/>
            </a:pPr>
            <a:endParaRPr lang="ja-JP" altLang="en-US"/>
          </a:p>
        </p:txBody>
      </p:sp>
      <p:sp>
        <p:nvSpPr>
          <p:cNvPr id="7" name="Slide Number Placeholder 6"/>
          <p:cNvSpPr>
            <a:spLocks noGrp="1"/>
          </p:cNvSpPr>
          <p:nvPr>
            <p:ph type="sldNum" sz="quarter" idx="12"/>
          </p:nvPr>
        </p:nvSpPr>
        <p:spPr/>
        <p:txBody>
          <a:bodyPr/>
          <a:lstStyle/>
          <a:p>
            <a:pPr>
              <a:defRPr/>
            </a:pPr>
            <a:fld id="{D1A43A25-0848-4454-87F9-F366AF4FE258}" type="slidenum">
              <a:rPr lang="ja-JP" altLang="en-US" smtClean="0"/>
              <a:pPr>
                <a:defRPr/>
              </a:pPr>
              <a:t>‹#›</a:t>
            </a:fld>
            <a:endParaRPr lang="ja-JP" altLang="en-US"/>
          </a:p>
        </p:txBody>
      </p:sp>
    </p:spTree>
    <p:extLst>
      <p:ext uri="{BB962C8B-B14F-4D97-AF65-F5344CB8AC3E}">
        <p14:creationId xmlns:p14="http://schemas.microsoft.com/office/powerpoint/2010/main" val="999691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7/26/2025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40171411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AFD80-F7FF-40A4-9990-9DA5E0A1D768}" type="datetimeFigureOut">
              <a:rPr kumimoji="1" lang="ja-JP" altLang="en-US" smtClean="0"/>
              <a:t>2025/7/26</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E3A9AD-6226-4575-BF92-16B6F9F51C2C}" type="slidenum">
              <a:rPr kumimoji="1" lang="ja-JP" altLang="en-US" smtClean="0"/>
              <a:t>‹#›</a:t>
            </a:fld>
            <a:endParaRPr kumimoji="1" lang="ja-JP" altLang="en-US"/>
          </a:p>
        </p:txBody>
      </p:sp>
    </p:spTree>
    <p:extLst>
      <p:ext uri="{BB962C8B-B14F-4D97-AF65-F5344CB8AC3E}">
        <p14:creationId xmlns:p14="http://schemas.microsoft.com/office/powerpoint/2010/main" val="1619867603"/>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36221035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BFABC8D-C7E5-B288-C257-5736F68EB7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F977863-16DE-2E0E-EF4B-018BB41DC4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A00C4C2-8562-E2A4-BAC6-0A90545EF4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3E3C56-2775-4957-96E8-6A9B13690F05}"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355CE860-C14C-3C0A-F804-EF285183F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4B87F221-921F-9503-5AE4-3EC25A9CD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E66CFC-06B5-4DE8-8660-CA62E7A273FA}" type="slidenum">
              <a:rPr kumimoji="1" lang="ja-JP" altLang="en-US" smtClean="0"/>
              <a:t>‹#›</a:t>
            </a:fld>
            <a:endParaRPr kumimoji="1" lang="ja-JP" altLang="en-US"/>
          </a:p>
        </p:txBody>
      </p:sp>
    </p:spTree>
    <p:extLst>
      <p:ext uri="{BB962C8B-B14F-4D97-AF65-F5344CB8AC3E}">
        <p14:creationId xmlns:p14="http://schemas.microsoft.com/office/powerpoint/2010/main" val="1301155406"/>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EAE63-E9DA-4997-A5F3-42477BF5CC9B}" type="datetime1">
              <a:rPr lang="ja-JP" altLang="en-US" smtClean="0"/>
              <a:t>2025/7/26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117253011"/>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681AD05-7845-0183-5E67-8A4D5845D9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4083D9F-F353-98CD-CFF3-85522FE9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F5F94DC-305E-E38E-BAE0-96898ACD2C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FA29FD-C21F-4AB8-BF43-DB86F1462BEC}" type="datetimeFigureOut">
              <a:rPr kumimoji="1" lang="ja-JP" altLang="en-US" smtClean="0"/>
              <a:t>2025/7/26</a:t>
            </a:fld>
            <a:endParaRPr kumimoji="1" lang="ja-JP" altLang="en-US"/>
          </a:p>
        </p:txBody>
      </p:sp>
      <p:sp>
        <p:nvSpPr>
          <p:cNvPr id="5" name="フッター プレースホルダー 4">
            <a:extLst>
              <a:ext uri="{FF2B5EF4-FFF2-40B4-BE49-F238E27FC236}">
                <a16:creationId xmlns:a16="http://schemas.microsoft.com/office/drawing/2014/main" id="{67181425-0ADF-8084-C104-5C4BCFF3E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B4FE63B-FC23-809A-FB36-AE24D9844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2A0293-F74F-42F5-A120-C64D38EB2EC0}" type="slidenum">
              <a:rPr kumimoji="1" lang="ja-JP" altLang="en-US" smtClean="0"/>
              <a:t>‹#›</a:t>
            </a:fld>
            <a:endParaRPr kumimoji="1" lang="ja-JP" altLang="en-US"/>
          </a:p>
        </p:txBody>
      </p:sp>
    </p:spTree>
    <p:extLst>
      <p:ext uri="{BB962C8B-B14F-4D97-AF65-F5344CB8AC3E}">
        <p14:creationId xmlns:p14="http://schemas.microsoft.com/office/powerpoint/2010/main" val="118421177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AD9CE-2988-4239-9847-36591C857618}" type="datetime1">
              <a:rPr lang="ja-JP" altLang="en-US" smtClean="0"/>
              <a:t>2025/7/26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88151935"/>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Title Placeholder 1">
            <a:extLst>
              <a:ext uri="{FF2B5EF4-FFF2-40B4-BE49-F238E27FC236}">
                <a16:creationId xmlns:a16="http://schemas.microsoft.com/office/drawing/2014/main" id="{A77D2C23-45EC-EC81-113A-8F14A9BF91F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endParaRPr lang="en-US" altLang="ja-JP"/>
          </a:p>
        </p:txBody>
      </p:sp>
      <p:sp>
        <p:nvSpPr>
          <p:cNvPr id="14339" name="Text Placeholder 2">
            <a:extLst>
              <a:ext uri="{FF2B5EF4-FFF2-40B4-BE49-F238E27FC236}">
                <a16:creationId xmlns:a16="http://schemas.microsoft.com/office/drawing/2014/main" id="{8CC7B231-7294-665C-FFCA-D9A36E9B17C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a:extLst>
              <a:ext uri="{FF2B5EF4-FFF2-40B4-BE49-F238E27FC236}">
                <a16:creationId xmlns:a16="http://schemas.microsoft.com/office/drawing/2014/main" id="{E97071BD-33B5-2334-2687-ECE2E4D775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76EAE63-E9DA-4997-A5F3-42477BF5CC9B}" type="datetime1">
              <a:rPr lang="ja-JP" altLang="en-US"/>
              <a:pPr>
                <a:defRPr/>
              </a:pPr>
              <a:t>2025/7/26</a:t>
            </a:fld>
            <a:endParaRPr lang="en-US" dirty="0"/>
          </a:p>
        </p:txBody>
      </p:sp>
      <p:sp>
        <p:nvSpPr>
          <p:cNvPr id="5" name="Footer Placeholder 4">
            <a:extLst>
              <a:ext uri="{FF2B5EF4-FFF2-40B4-BE49-F238E27FC236}">
                <a16:creationId xmlns:a16="http://schemas.microsoft.com/office/drawing/2014/main" id="{32479D51-F2E5-02EE-BBD1-0B0380519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61A6799-C23D-342E-0869-A4AA73D0C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21633DD-9086-4B0D-AFA1-13E382F14B7F}" type="slidenum">
              <a:rPr lang="en-US"/>
              <a:pPr>
                <a:defRPr/>
              </a:pPr>
              <a:t>‹#›</a:t>
            </a:fld>
            <a:endParaRPr lang="en-US"/>
          </a:p>
        </p:txBody>
      </p:sp>
    </p:spTree>
    <p:extLst>
      <p:ext uri="{BB962C8B-B14F-4D97-AF65-F5344CB8AC3E}">
        <p14:creationId xmlns:p14="http://schemas.microsoft.com/office/powerpoint/2010/main" val="1676271551"/>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sldNum="0" hdr="0" ftr="0" dt="0"/>
  <p:txStyles>
    <p:titleStyle>
      <a:lvl1pPr algn="l" rtl="0" eaLnBrk="0" fontAlgn="base" hangingPunct="0">
        <a:lnSpc>
          <a:spcPct val="90000"/>
        </a:lnSpc>
        <a:spcBef>
          <a:spcPct val="0"/>
        </a:spcBef>
        <a:spcAft>
          <a:spcPct val="0"/>
        </a:spcAft>
        <a:defRPr kumimoji="1"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2pPr>
      <a:lvl3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3pPr>
      <a:lvl4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4pPr>
      <a:lvl5pPr algn="l" rtl="0" eaLnBrk="0" fontAlgn="base" hangingPunct="0">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5pPr>
      <a:lvl6pPr marL="4572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6pPr>
      <a:lvl7pPr marL="9144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7pPr>
      <a:lvl8pPr marL="13716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8pPr>
      <a:lvl9pPr marL="1828800" algn="l" rtl="0" fontAlgn="base">
        <a:lnSpc>
          <a:spcPct val="90000"/>
        </a:lnSpc>
        <a:spcBef>
          <a:spcPct val="0"/>
        </a:spcBef>
        <a:spcAft>
          <a:spcPct val="0"/>
        </a:spcAft>
        <a:defRPr kumimoji="1" sz="4400">
          <a:solidFill>
            <a:schemeClr val="tx1"/>
          </a:solidFill>
          <a:latin typeface="Calibri Light" panose="020F0302020204030204" pitchFamily="34" charset="0"/>
          <a:ea typeface="游ゴシック Light" panose="020B0300000000000000" pitchFamily="50" charset="-128"/>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umimoji="1"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umimoji="1"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umimoji="1"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jpg"/><Relationship Id="rId4" Type="http://schemas.openxmlformats.org/officeDocument/2006/relationships/image" Target="../media/image21.jpg"/><Relationship Id="rId9" Type="http://schemas.openxmlformats.org/officeDocument/2006/relationships/image" Target="../media/image26.jpg"/></Relationships>
</file>

<file path=ppt/slides/_rels/slide1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31.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85.xml"/><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hyperlink" Target="https://www.unicef.or.jp/crc/kodomo" TargetMode="External"/><Relationship Id="rId3" Type="http://schemas.openxmlformats.org/officeDocument/2006/relationships/hyperlink" Target="https://www.unicef.or.jp/kodomo/cre/kodoken-toolbox/" TargetMode="External"/><Relationship Id="rId7"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unicef.or.jp/crc/" TargetMode="External"/><Relationship Id="rId5" Type="http://schemas.openxmlformats.org/officeDocument/2006/relationships/image" Target="../media/image51.jpe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56.xml"/><Relationship Id="rId6" Type="http://schemas.openxmlformats.org/officeDocument/2006/relationships/image" Target="../media/image58.png"/><Relationship Id="rId5" Type="http://schemas.openxmlformats.org/officeDocument/2006/relationships/image" Target="../media/image50.png"/><Relationship Id="rId4" Type="http://schemas.openxmlformats.org/officeDocument/2006/relationships/hyperlink" Target="https://www.unicef.or.jp/kodomo/cre/kodoken-toolbo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6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6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5FA"/>
        </a:solidFill>
        <a:effectLst/>
      </p:bgPr>
    </p:bg>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286B9F1-73A1-76EE-55B1-A37C798C5CDD}"/>
              </a:ext>
            </a:extLst>
          </p:cNvPr>
          <p:cNvSpPr txBox="1"/>
          <p:nvPr/>
        </p:nvSpPr>
        <p:spPr>
          <a:xfrm>
            <a:off x="669925" y="517521"/>
            <a:ext cx="10666176"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子どもの権利について考えよう</a:t>
            </a:r>
            <a:endParaRPr kumimoji="1" lang="en-US" altLang="ja-JP"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3200" b="1" dirty="0">
                <a:solidFill>
                  <a:schemeClr val="accent4">
                    <a:lumMod val="20000"/>
                    <a:lumOff val="80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～子どもたちのウェルビーングと健やかな成長のために～</a:t>
            </a:r>
            <a:endParaRPr kumimoji="1" lang="en-US" altLang="ja-JP" sz="3200" b="1" i="0" u="none" strike="noStrike" kern="1200" cap="none" spc="0" normalizeH="0" baseline="0" noProof="0" dirty="0">
              <a:ln>
                <a:noFill/>
              </a:ln>
              <a:solidFill>
                <a:schemeClr val="accent4">
                  <a:lumMod val="20000"/>
                  <a:lumOff val="80000"/>
                </a:scheme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7" name="楕円 16">
            <a:extLst>
              <a:ext uri="{FF2B5EF4-FFF2-40B4-BE49-F238E27FC236}">
                <a16:creationId xmlns:a16="http://schemas.microsoft.com/office/drawing/2014/main" id="{CF25FE49-F3DB-1156-45A8-2CDC42CBFCEF}"/>
              </a:ext>
            </a:extLst>
          </p:cNvPr>
          <p:cNvSpPr/>
          <p:nvPr/>
        </p:nvSpPr>
        <p:spPr>
          <a:xfrm>
            <a:off x="11004884" y="5617454"/>
            <a:ext cx="757576" cy="775173"/>
          </a:xfrm>
          <a:prstGeom prst="ellipse">
            <a:avLst/>
          </a:prstGeom>
          <a:blipFill rotWithShape="0">
            <a:blip r:embed="rId3" cstate="screen"/>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9" name="円/楕円 8">
            <a:extLst>
              <a:ext uri="{FF2B5EF4-FFF2-40B4-BE49-F238E27FC236}">
                <a16:creationId xmlns:a16="http://schemas.microsoft.com/office/drawing/2014/main" id="{70BABA4E-D63A-45ED-7613-F4E3EE89B2CC}"/>
              </a:ext>
            </a:extLst>
          </p:cNvPr>
          <p:cNvSpPr/>
          <p:nvPr/>
        </p:nvSpPr>
        <p:spPr>
          <a:xfrm>
            <a:off x="669925" y="2463800"/>
            <a:ext cx="762000" cy="793750"/>
          </a:xfrm>
          <a:prstGeom prst="ellipse">
            <a:avLst/>
          </a:prstGeom>
          <a:blipFill rotWithShape="0">
            <a:blip r:embed="rId4" cstate="screen"/>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1" name="円/楕円 10">
            <a:extLst>
              <a:ext uri="{FF2B5EF4-FFF2-40B4-BE49-F238E27FC236}">
                <a16:creationId xmlns:a16="http://schemas.microsoft.com/office/drawing/2014/main" id="{7A667F72-766C-3950-D9BA-80C6515B8D0A}"/>
              </a:ext>
            </a:extLst>
          </p:cNvPr>
          <p:cNvSpPr/>
          <p:nvPr/>
        </p:nvSpPr>
        <p:spPr>
          <a:xfrm>
            <a:off x="9889704" y="309377"/>
            <a:ext cx="870372" cy="833150"/>
          </a:xfrm>
          <a:prstGeom prst="ellipse">
            <a:avLst/>
          </a:prstGeom>
          <a:blipFill rotWithShape="0">
            <a:blip r:embed="rId5" cstate="screen"/>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6" name="楕円 15">
            <a:extLst>
              <a:ext uri="{FF2B5EF4-FFF2-40B4-BE49-F238E27FC236}">
                <a16:creationId xmlns:a16="http://schemas.microsoft.com/office/drawing/2014/main" id="{1EED80CA-D560-E457-3727-D3C933B89189}"/>
              </a:ext>
            </a:extLst>
          </p:cNvPr>
          <p:cNvSpPr/>
          <p:nvPr/>
        </p:nvSpPr>
        <p:spPr>
          <a:xfrm flipV="1">
            <a:off x="1431925" y="641683"/>
            <a:ext cx="461043" cy="440829"/>
          </a:xfrm>
          <a:prstGeom prst="ellipse">
            <a:avLst/>
          </a:prstGeom>
          <a:blipFill rotWithShape="0">
            <a:blip r:embed="rId3" cstate="screen"/>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0" name="円/楕円 9">
            <a:extLst>
              <a:ext uri="{FF2B5EF4-FFF2-40B4-BE49-F238E27FC236}">
                <a16:creationId xmlns:a16="http://schemas.microsoft.com/office/drawing/2014/main" id="{35E7D3BC-A8FD-5F5F-0600-3687F407EF51}"/>
              </a:ext>
            </a:extLst>
          </p:cNvPr>
          <p:cNvSpPr/>
          <p:nvPr/>
        </p:nvSpPr>
        <p:spPr>
          <a:xfrm>
            <a:off x="4006080" y="5096340"/>
            <a:ext cx="882650" cy="892552"/>
          </a:xfrm>
          <a:prstGeom prst="ellipse">
            <a:avLst/>
          </a:prstGeom>
          <a:blipFill rotWithShape="0">
            <a:blip r:embed="rId6" cstate="screen"/>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86019" name="Picture 6">
            <a:extLst>
              <a:ext uri="{FF2B5EF4-FFF2-40B4-BE49-F238E27FC236}">
                <a16:creationId xmlns:a16="http://schemas.microsoft.com/office/drawing/2014/main" id="{14285122-6A2C-4673-5FB0-00C430A160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3793" y="6062211"/>
            <a:ext cx="4058334" cy="63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楕円 17">
            <a:extLst>
              <a:ext uri="{FF2B5EF4-FFF2-40B4-BE49-F238E27FC236}">
                <a16:creationId xmlns:a16="http://schemas.microsoft.com/office/drawing/2014/main" id="{46AAC4F9-EB3D-023E-420D-EA331DEC267A}"/>
              </a:ext>
            </a:extLst>
          </p:cNvPr>
          <p:cNvSpPr/>
          <p:nvPr/>
        </p:nvSpPr>
        <p:spPr>
          <a:xfrm rot="14561937">
            <a:off x="523508" y="373496"/>
            <a:ext cx="645884" cy="660962"/>
          </a:xfrm>
          <a:prstGeom prst="ellipse">
            <a:avLst/>
          </a:prstGeom>
          <a:blipFill rotWithShape="0">
            <a:blip r:embed="rId8" cstate="screen"/>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86026" name="テキスト ボックス 3">
            <a:extLst>
              <a:ext uri="{FF2B5EF4-FFF2-40B4-BE49-F238E27FC236}">
                <a16:creationId xmlns:a16="http://schemas.microsoft.com/office/drawing/2014/main" id="{3700242E-9599-320F-53DC-34EEE9B9EB40}"/>
              </a:ext>
            </a:extLst>
          </p:cNvPr>
          <p:cNvSpPr txBox="1">
            <a:spLocks noChangeArrowheads="1"/>
          </p:cNvSpPr>
          <p:nvPr/>
        </p:nvSpPr>
        <p:spPr bwMode="auto">
          <a:xfrm>
            <a:off x="3843460" y="5251693"/>
            <a:ext cx="7919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C000"/>
                </a:solidFill>
                <a:effectLst/>
                <a:uLnTx/>
                <a:uFillTx/>
                <a:latin typeface="BIZ UDPゴシック" panose="020B0400000000000000" pitchFamily="50" charset="-128"/>
                <a:ea typeface="BIZ UDPゴシック" panose="020B0400000000000000" pitchFamily="50" charset="-128"/>
                <a:cs typeface="+mn-cs"/>
              </a:rPr>
              <a:t>令和７年７月２３日（水）　</a:t>
            </a: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b="1" dirty="0">
                <a:solidFill>
                  <a:schemeClr val="accent4">
                    <a:lumMod val="20000"/>
                    <a:lumOff val="80000"/>
                  </a:schemeClr>
                </a:solidFill>
                <a:latin typeface="BIZ UDPゴシック" panose="020B0400000000000000" pitchFamily="50" charset="-128"/>
                <a:ea typeface="BIZ UDPゴシック" panose="020B0400000000000000" pitchFamily="50" charset="-128"/>
              </a:rPr>
              <a:t>（公財）日本ユニセフ協会　池田礼子</a:t>
            </a:r>
            <a:endParaRPr kumimoji="1" lang="en-US" altLang="ja-JP" b="1" i="0" u="none" strike="noStrike" kern="1200" cap="none" spc="0" normalizeH="0" baseline="0" noProof="0" dirty="0">
              <a:ln>
                <a:noFill/>
              </a:ln>
              <a:solidFill>
                <a:schemeClr val="accent4">
                  <a:lumMod val="20000"/>
                  <a:lumOff val="80000"/>
                </a:schemeClr>
              </a:solidFill>
              <a:effectLst/>
              <a:uLnTx/>
              <a:uFillTx/>
              <a:latin typeface="BIZ UDPゴシック" panose="020B0400000000000000" pitchFamily="50" charset="-128"/>
              <a:ea typeface="BIZ UDPゴシック" panose="020B0400000000000000" pitchFamily="50" charset="-128"/>
              <a:cs typeface="+mn-cs"/>
            </a:endParaRPr>
          </a:p>
        </p:txBody>
      </p:sp>
      <p:pic>
        <p:nvPicPr>
          <p:cNvPr id="12" name="図 11" descr="テーブルの上に座っている人たち&#10;&#10;低い精度で自動的に生成された説明">
            <a:extLst>
              <a:ext uri="{FF2B5EF4-FFF2-40B4-BE49-F238E27FC236}">
                <a16:creationId xmlns:a16="http://schemas.microsoft.com/office/drawing/2014/main" id="{3A2B8C78-5769-3EFF-6EE6-76B955C429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412243">
            <a:off x="8532711" y="2334738"/>
            <a:ext cx="3297922" cy="2145548"/>
          </a:xfrm>
          <a:prstGeom prst="rect">
            <a:avLst/>
          </a:prstGeom>
          <a:ln w="19050">
            <a:solidFill>
              <a:srgbClr val="FFFF00"/>
            </a:solidFill>
          </a:ln>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56E69F98-D934-C21A-1053-945E9C422ABF}"/>
              </a:ext>
            </a:extLst>
          </p:cNvPr>
          <p:cNvPicPr>
            <a:picLocks noChangeAspect="1"/>
          </p:cNvPicPr>
          <p:nvPr/>
        </p:nvPicPr>
        <p:blipFill>
          <a:blip r:embed="rId10"/>
          <a:stretch>
            <a:fillRect/>
          </a:stretch>
        </p:blipFill>
        <p:spPr>
          <a:xfrm rot="21346165">
            <a:off x="6515196" y="3203315"/>
            <a:ext cx="2775390" cy="1940327"/>
          </a:xfrm>
          <a:prstGeom prst="rect">
            <a:avLst/>
          </a:prstGeom>
          <a:ln w="19050">
            <a:solidFill>
              <a:srgbClr val="FFC775"/>
            </a:solidFill>
          </a:ln>
          <a:effectLst>
            <a:outerShdw blurRad="50800" dist="38100" dir="2700000" algn="tl" rotWithShape="0">
              <a:prstClr val="black">
                <a:alpha val="40000"/>
              </a:prstClr>
            </a:outerShdw>
          </a:effectLst>
        </p:spPr>
      </p:pic>
      <p:pic>
        <p:nvPicPr>
          <p:cNvPr id="8" name="図 7" descr="テーブルを囲む人々&#10;&#10;中程度の精度で自動的に生成された説明">
            <a:extLst>
              <a:ext uri="{FF2B5EF4-FFF2-40B4-BE49-F238E27FC236}">
                <a16:creationId xmlns:a16="http://schemas.microsoft.com/office/drawing/2014/main" id="{8BCB48E8-0A54-D0FF-3D44-668D9F7A6E0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674086">
            <a:off x="4081600" y="2418446"/>
            <a:ext cx="3108813" cy="2211106"/>
          </a:xfrm>
          <a:prstGeom prst="rect">
            <a:avLst/>
          </a:prstGeom>
          <a:ln w="12700">
            <a:solidFill>
              <a:srgbClr val="FFFF00"/>
            </a:solidFill>
          </a:ln>
          <a:effectLst>
            <a:outerShdw blurRad="50800" dist="38100" dir="2700000" algn="tl" rotWithShape="0">
              <a:prstClr val="black">
                <a:alpha val="40000"/>
              </a:prstClr>
            </a:outerShdw>
          </a:effectLst>
        </p:spPr>
      </p:pic>
      <p:pic>
        <p:nvPicPr>
          <p:cNvPr id="3" name="図 2" descr="カレンダー&#10;&#10;低い精度で自動的に生成された説明">
            <a:extLst>
              <a:ext uri="{FF2B5EF4-FFF2-40B4-BE49-F238E27FC236}">
                <a16:creationId xmlns:a16="http://schemas.microsoft.com/office/drawing/2014/main" id="{D176D548-9A59-1FDF-1B0E-C766B10CC5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7934" y="2277719"/>
            <a:ext cx="3121110" cy="4121141"/>
          </a:xfrm>
          <a:prstGeom prst="rect">
            <a:avLst/>
          </a:prstGeom>
          <a:effectLst>
            <a:outerShdw blurRad="50800" dist="38100" dir="2700000" algn="tl" rotWithShape="0">
              <a:prstClr val="black">
                <a:alpha val="40000"/>
              </a:prstClr>
            </a:outerShdw>
          </a:effectLst>
        </p:spPr>
      </p:pic>
      <p:sp>
        <p:nvSpPr>
          <p:cNvPr id="2" name="楕円 1">
            <a:extLst>
              <a:ext uri="{FF2B5EF4-FFF2-40B4-BE49-F238E27FC236}">
                <a16:creationId xmlns:a16="http://schemas.microsoft.com/office/drawing/2014/main" id="{1BACA6EC-CEA6-FFF5-0C16-8484E44CCAC8}"/>
              </a:ext>
            </a:extLst>
          </p:cNvPr>
          <p:cNvSpPr/>
          <p:nvPr/>
        </p:nvSpPr>
        <p:spPr>
          <a:xfrm rot="14561937">
            <a:off x="7232081" y="2540919"/>
            <a:ext cx="516346" cy="538229"/>
          </a:xfrm>
          <a:prstGeom prst="ellipse">
            <a:avLst/>
          </a:prstGeom>
          <a:blipFill rotWithShape="0">
            <a:blip r:embed="rId8" cstate="screen"/>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ポーズをとっている少年たち&#10;&#10;中程度の精度で自動的に生成された説明">
            <a:extLst>
              <a:ext uri="{FF2B5EF4-FFF2-40B4-BE49-F238E27FC236}">
                <a16:creationId xmlns:a16="http://schemas.microsoft.com/office/drawing/2014/main" id="{054FBD22-0CF7-4F9B-B8AF-EEDEFE8F0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932" y="2548615"/>
            <a:ext cx="4412910" cy="3795612"/>
          </a:xfrm>
          <a:prstGeom prst="rect">
            <a:avLst/>
          </a:prstGeom>
          <a:ln>
            <a:noFill/>
          </a:ln>
          <a:effectLst>
            <a:softEdge rad="112500"/>
          </a:effectLst>
        </p:spPr>
      </p:pic>
      <p:sp>
        <p:nvSpPr>
          <p:cNvPr id="4" name="角丸四角形吹き出し 9">
            <a:extLst>
              <a:ext uri="{FF2B5EF4-FFF2-40B4-BE49-F238E27FC236}">
                <a16:creationId xmlns:a16="http://schemas.microsoft.com/office/drawing/2014/main" id="{23242BB0-EFCE-4EFB-A053-C995F71A7878}"/>
              </a:ext>
            </a:extLst>
          </p:cNvPr>
          <p:cNvSpPr>
            <a:spLocks noChangeArrowheads="1"/>
          </p:cNvSpPr>
          <p:nvPr/>
        </p:nvSpPr>
        <p:spPr bwMode="auto">
          <a:xfrm>
            <a:off x="525205" y="1896893"/>
            <a:ext cx="6667330" cy="3295947"/>
          </a:xfrm>
          <a:prstGeom prst="rect">
            <a:avLst/>
          </a:prstGeom>
          <a:noFill/>
          <a:ln w="28575" algn="ctr">
            <a:solidFill>
              <a:schemeClr val="accent2">
                <a:alpha val="50000"/>
              </a:schemeClr>
            </a:solidFill>
            <a:round/>
            <a:headEnd/>
            <a:tailEnd/>
          </a:ln>
        </p:spPr>
        <p:txBody>
          <a:bodyPr lIns="179994" tIns="107997" rIns="107997" bIns="71998"/>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子ども（</a:t>
            </a:r>
            <a:r>
              <a:rPr kumimoji="1" lang="en-US" altLang="ja-JP"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18</a:t>
            </a: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歳未満）は、おとなと同じ、ひとりの人間としての基本的人権をもつ</a:t>
            </a:r>
            <a:r>
              <a:rPr kumimoji="1" lang="ja-JP" altLang="en-US"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28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5" rtl="0" eaLnBrk="1" fontAlgn="auto" latinLnBrk="0" hangingPunct="1">
              <a:lnSpc>
                <a:spcPct val="100000"/>
              </a:lnSpc>
              <a:spcBef>
                <a:spcPct val="0"/>
              </a:spcBef>
              <a:spcAft>
                <a:spcPts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 </a:t>
            </a:r>
          </a:p>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同時に、成長の途上にある子どもたちに必要な、保護や配慮に関する権利も定めている。</a:t>
            </a:r>
            <a:endParaRPr kumimoji="1" lang="en-US" altLang="ja-JP"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5" rtl="0" eaLnBrk="1" fontAlgn="auto" latinLnBrk="0" hangingPunct="1">
              <a:lnSpc>
                <a:spcPct val="100000"/>
              </a:lnSpc>
              <a:spcBef>
                <a:spcPct val="0"/>
              </a:spcBef>
              <a:spcAft>
                <a:spcPts val="0"/>
              </a:spcAft>
              <a:buClrTx/>
              <a:buSzTx/>
              <a:buFontTx/>
              <a:buNone/>
              <a:tabLst/>
              <a:defRPr/>
            </a:pPr>
            <a:endParaRPr kumimoji="1" lang="en-US" altLang="ja-JP" sz="2201"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前文と本文</a:t>
            </a:r>
            <a:r>
              <a:rPr kumimoji="1" lang="en-US" altLang="ja-JP"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54</a:t>
            </a:r>
            <a:r>
              <a:rPr kumimoji="1" lang="ja-JP" altLang="en-US"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条から成り、子どもの健全な成長に欠かせない権利を、生存・発達・保護・参加などの側面から具体的に記している。</a:t>
            </a:r>
            <a:endParaRPr kumimoji="1" lang="en-US" altLang="ja-JP" sz="2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61613CD2-790D-400B-B394-7AA8C41F3E2E}"/>
              </a:ext>
            </a:extLst>
          </p:cNvPr>
          <p:cNvSpPr txBox="1"/>
          <p:nvPr/>
        </p:nvSpPr>
        <p:spPr>
          <a:xfrm>
            <a:off x="351963" y="1141940"/>
            <a:ext cx="7609776" cy="523220"/>
          </a:xfrm>
          <a:prstGeom prst="rect">
            <a:avLst/>
          </a:prstGeom>
          <a:noFill/>
        </p:spPr>
        <p:txBody>
          <a:bodyPr wrap="none" rtlCol="0">
            <a:sp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1989</a:t>
            </a:r>
            <a:r>
              <a:rPr kumimoji="1" lang="ja-JP" altLang="en-US"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年 第</a:t>
            </a:r>
            <a:r>
              <a:rPr kumimoji="1" lang="en-US" altLang="ja-JP"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44</a:t>
            </a:r>
            <a:r>
              <a:rPr kumimoji="1" lang="ja-JP" altLang="en-US"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回国連総会にて満場一致で採択</a:t>
            </a:r>
            <a:endParaRPr kumimoji="1" lang="en-US" altLang="ja-JP"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B4B998F-2B6F-44CC-BB0B-D158DD7F655C}"/>
              </a:ext>
            </a:extLst>
          </p:cNvPr>
          <p:cNvSpPr txBox="1"/>
          <p:nvPr/>
        </p:nvSpPr>
        <p:spPr>
          <a:xfrm>
            <a:off x="442528" y="5289387"/>
            <a:ext cx="6784230" cy="975139"/>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現在までに</a:t>
            </a:r>
            <a:r>
              <a:rPr kumimoji="1" lang="en-US" altLang="ja-JP" sz="24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196</a:t>
            </a:r>
            <a:r>
              <a:rPr kumimoji="1" lang="ja-JP" altLang="en-US" sz="24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rPr>
              <a:t>の国と地域が</a:t>
            </a:r>
            <a:r>
              <a:rPr lang="ja-JP" altLang="en-US" sz="2400" noProof="0" dirty="0">
                <a:solidFill>
                  <a:srgbClr val="0070C0"/>
                </a:solidFill>
                <a:latin typeface="BIZ UDPゴシック" panose="020B0400000000000000" pitchFamily="50" charset="-128"/>
                <a:ea typeface="BIZ UDPゴシック" panose="020B0400000000000000" pitchFamily="50" charset="-128"/>
              </a:rPr>
              <a:t>締結</a:t>
            </a:r>
            <a:endParaRPr kumimoji="1" lang="en-US" altLang="ja-JP" sz="2400" b="0" i="0" u="none" strike="noStrike" kern="1200" cap="none" spc="0" normalizeH="0" baseline="0" noProof="0" dirty="0">
              <a:ln>
                <a:noFill/>
              </a:ln>
              <a:solidFill>
                <a:srgbClr val="0070C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日本は</a:t>
            </a:r>
            <a:r>
              <a:rPr kumimoji="1" lang="en-US" altLang="ja-JP" sz="2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1994</a:t>
            </a:r>
            <a:r>
              <a:rPr kumimoji="1" lang="ja-JP" altLang="en-US" sz="28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mn-cs"/>
              </a:rPr>
              <a:t>年に締結</a:t>
            </a:r>
            <a:r>
              <a:rPr lang="ja-JP" altLang="en-US" sz="2800" dirty="0">
                <a:solidFill>
                  <a:srgbClr val="FF0000"/>
                </a:solidFill>
                <a:latin typeface="BIZ UDPゴシック" panose="020B0400000000000000" pitchFamily="50" charset="-128"/>
                <a:ea typeface="BIZ UDPゴシック" panose="020B0400000000000000" pitchFamily="50" charset="-128"/>
              </a:rPr>
              <a:t> </a:t>
            </a:r>
            <a:r>
              <a:rPr lang="ja-JP" altLang="en-US" sz="2400" dirty="0">
                <a:solidFill>
                  <a:srgbClr val="FF0000"/>
                </a:solidFill>
                <a:latin typeface="BIZ UDPゴシック" panose="020B0400000000000000" pitchFamily="50" charset="-128"/>
                <a:ea typeface="BIZ UDPゴシック" panose="020B0400000000000000" pitchFamily="50" charset="-128"/>
              </a:rPr>
              <a:t>（</a:t>
            </a:r>
            <a:r>
              <a:rPr lang="en-US" altLang="ja-JP" sz="2400" dirty="0">
                <a:solidFill>
                  <a:srgbClr val="FF0000"/>
                </a:solidFill>
                <a:latin typeface="BIZ UDPゴシック" panose="020B0400000000000000" pitchFamily="50" charset="-128"/>
                <a:ea typeface="BIZ UDPゴシック" panose="020B0400000000000000" pitchFamily="50" charset="-128"/>
              </a:rPr>
              <a:t>2024</a:t>
            </a:r>
            <a:r>
              <a:rPr lang="ja-JP" altLang="en-US" sz="2400" dirty="0">
                <a:solidFill>
                  <a:srgbClr val="FF0000"/>
                </a:solidFill>
                <a:latin typeface="BIZ UDPゴシック" panose="020B0400000000000000" pitchFamily="50" charset="-128"/>
                <a:ea typeface="BIZ UDPゴシック" panose="020B0400000000000000" pitchFamily="50" charset="-128"/>
              </a:rPr>
              <a:t>年で</a:t>
            </a:r>
            <a:r>
              <a:rPr lang="en-US" altLang="ja-JP" sz="2400" dirty="0">
                <a:solidFill>
                  <a:srgbClr val="FF0000"/>
                </a:solidFill>
                <a:latin typeface="BIZ UDPゴシック" panose="020B0400000000000000" pitchFamily="50" charset="-128"/>
                <a:ea typeface="BIZ UDPゴシック" panose="020B0400000000000000" pitchFamily="50" charset="-128"/>
              </a:rPr>
              <a:t>30</a:t>
            </a:r>
            <a:r>
              <a:rPr lang="ja-JP" altLang="en-US" sz="2400" dirty="0">
                <a:solidFill>
                  <a:srgbClr val="FF0000"/>
                </a:solidFill>
                <a:latin typeface="BIZ UDPゴシック" panose="020B0400000000000000" pitchFamily="50" charset="-128"/>
                <a:ea typeface="BIZ UDPゴシック" panose="020B0400000000000000" pitchFamily="50" charset="-128"/>
              </a:rPr>
              <a:t>周年）</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 name="Rectangle 5" descr="右上がり対角線">
            <a:extLst>
              <a:ext uri="{FF2B5EF4-FFF2-40B4-BE49-F238E27FC236}">
                <a16:creationId xmlns:a16="http://schemas.microsoft.com/office/drawing/2014/main" id="{2295417E-8C09-46CD-C413-223504CDD652}"/>
              </a:ext>
            </a:extLst>
          </p:cNvPr>
          <p:cNvSpPr>
            <a:spLocks noChangeArrowheads="1"/>
          </p:cNvSpPr>
          <p:nvPr/>
        </p:nvSpPr>
        <p:spPr bwMode="auto">
          <a:xfrm>
            <a:off x="183" y="108"/>
            <a:ext cx="12191634" cy="788305"/>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「子どもの権利条約」　（児童の権利に関する条約）</a:t>
            </a:r>
          </a:p>
        </p:txBody>
      </p:sp>
      <p:sp>
        <p:nvSpPr>
          <p:cNvPr id="3" name="テキスト ボックス 2">
            <a:extLst>
              <a:ext uri="{FF2B5EF4-FFF2-40B4-BE49-F238E27FC236}">
                <a16:creationId xmlns:a16="http://schemas.microsoft.com/office/drawing/2014/main" id="{9F24DDA9-D410-BBA3-6F72-ACE93A293081}"/>
              </a:ext>
            </a:extLst>
          </p:cNvPr>
          <p:cNvSpPr txBox="1"/>
          <p:nvPr/>
        </p:nvSpPr>
        <p:spPr>
          <a:xfrm>
            <a:off x="12328788" y="6344227"/>
            <a:ext cx="101181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©UNICEF UK</a:t>
            </a:r>
            <a:endParaRPr kumimoji="1" lang="ja-JP" altLang="en-US" sz="1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48418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out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5ADFACE-A883-1C5B-31E9-CA6B2E5F76D6}"/>
              </a:ext>
            </a:extLst>
          </p:cNvPr>
          <p:cNvPicPr>
            <a:picLocks noChangeAspect="1"/>
          </p:cNvPicPr>
          <p:nvPr/>
        </p:nvPicPr>
        <p:blipFill>
          <a:blip r:embed="rId3"/>
          <a:stretch>
            <a:fillRect/>
          </a:stretch>
        </p:blipFill>
        <p:spPr>
          <a:xfrm>
            <a:off x="1203065" y="0"/>
            <a:ext cx="10267133" cy="6858000"/>
          </a:xfrm>
          <a:prstGeom prst="rect">
            <a:avLst/>
          </a:prstGeom>
        </p:spPr>
      </p:pic>
      <p:sp>
        <p:nvSpPr>
          <p:cNvPr id="6" name="テキスト ボックス 5">
            <a:extLst>
              <a:ext uri="{FF2B5EF4-FFF2-40B4-BE49-F238E27FC236}">
                <a16:creationId xmlns:a16="http://schemas.microsoft.com/office/drawing/2014/main" id="{EADC0D6E-2C4B-021D-C89C-83A17EED3B69}"/>
              </a:ext>
            </a:extLst>
          </p:cNvPr>
          <p:cNvSpPr txBox="1"/>
          <p:nvPr/>
        </p:nvSpPr>
        <p:spPr>
          <a:xfrm>
            <a:off x="0" y="-18000"/>
            <a:ext cx="677108" cy="6876000"/>
          </a:xfrm>
          <a:prstGeom prst="rect">
            <a:avLst/>
          </a:prstGeom>
          <a:solidFill>
            <a:srgbClr val="0099FF"/>
          </a:solidFill>
          <a:ln>
            <a:solidFill>
              <a:schemeClr val="accent1"/>
            </a:solidFill>
          </a:ln>
        </p:spPr>
        <p:txBody>
          <a:bodyPr vert="eaVert"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「子どもの権利条約」　第１～４０条</a:t>
            </a:r>
          </a:p>
        </p:txBody>
      </p:sp>
    </p:spTree>
    <p:extLst>
      <p:ext uri="{BB962C8B-B14F-4D97-AF65-F5344CB8AC3E}">
        <p14:creationId xmlns:p14="http://schemas.microsoft.com/office/powerpoint/2010/main" val="211040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AE4CF-5BA3-CE10-EF62-F1A855FD4280}"/>
            </a:ext>
          </a:extLst>
        </p:cNvPr>
        <p:cNvGrpSpPr/>
        <p:nvPr/>
      </p:nvGrpSpPr>
      <p:grpSpPr>
        <a:xfrm>
          <a:off x="0" y="0"/>
          <a:ext cx="0" cy="0"/>
          <a:chOff x="0" y="0"/>
          <a:chExt cx="0" cy="0"/>
        </a:xfrm>
      </p:grpSpPr>
      <p:sp>
        <p:nvSpPr>
          <p:cNvPr id="17" name="Rectangle 5" descr="右上がり対角線">
            <a:extLst>
              <a:ext uri="{FF2B5EF4-FFF2-40B4-BE49-F238E27FC236}">
                <a16:creationId xmlns:a16="http://schemas.microsoft.com/office/drawing/2014/main" id="{C371F9FA-E20F-41E9-7A8C-84A18739DB18}"/>
              </a:ext>
            </a:extLst>
          </p:cNvPr>
          <p:cNvSpPr>
            <a:spLocks noChangeArrowheads="1"/>
          </p:cNvSpPr>
          <p:nvPr/>
        </p:nvSpPr>
        <p:spPr bwMode="auto">
          <a:xfrm>
            <a:off x="366" y="2"/>
            <a:ext cx="12191634" cy="620603"/>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「子どもの権利条約」　</a:t>
            </a:r>
          </a:p>
        </p:txBody>
      </p:sp>
      <p:pic>
        <p:nvPicPr>
          <p:cNvPr id="7" name="図 6" descr="ダイアグラム&#10;&#10;中程度の精度で自動的に生成された説明">
            <a:extLst>
              <a:ext uri="{FF2B5EF4-FFF2-40B4-BE49-F238E27FC236}">
                <a16:creationId xmlns:a16="http://schemas.microsoft.com/office/drawing/2014/main" id="{68A5DB9C-2282-7E35-315E-4A941C437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2" y="754539"/>
            <a:ext cx="2986278" cy="2986278"/>
          </a:xfrm>
          <a:prstGeom prst="rect">
            <a:avLst/>
          </a:prstGeom>
        </p:spPr>
      </p:pic>
      <p:pic>
        <p:nvPicPr>
          <p:cNvPr id="9" name="図 8" descr="ベン図表&#10;&#10;自動的に生成された説明">
            <a:extLst>
              <a:ext uri="{FF2B5EF4-FFF2-40B4-BE49-F238E27FC236}">
                <a16:creationId xmlns:a16="http://schemas.microsoft.com/office/drawing/2014/main" id="{05480665-5E41-FB36-CC19-7F213C968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942" y="725745"/>
            <a:ext cx="2983866" cy="2983866"/>
          </a:xfrm>
          <a:prstGeom prst="rect">
            <a:avLst/>
          </a:prstGeom>
        </p:spPr>
      </p:pic>
      <p:pic>
        <p:nvPicPr>
          <p:cNvPr id="15" name="図 14">
            <a:extLst>
              <a:ext uri="{FF2B5EF4-FFF2-40B4-BE49-F238E27FC236}">
                <a16:creationId xmlns:a16="http://schemas.microsoft.com/office/drawing/2014/main" id="{428B43FC-DD34-483A-B27C-8B9C652D7BF2}"/>
              </a:ext>
            </a:extLst>
          </p:cNvPr>
          <p:cNvPicPr>
            <a:picLocks noChangeAspect="1"/>
          </p:cNvPicPr>
          <p:nvPr/>
        </p:nvPicPr>
        <p:blipFill>
          <a:blip r:embed="rId5"/>
          <a:stretch>
            <a:fillRect/>
          </a:stretch>
        </p:blipFill>
        <p:spPr>
          <a:xfrm>
            <a:off x="6096000" y="695767"/>
            <a:ext cx="3043822" cy="3043822"/>
          </a:xfrm>
          <a:prstGeom prst="rect">
            <a:avLst/>
          </a:prstGeom>
        </p:spPr>
      </p:pic>
      <p:pic>
        <p:nvPicPr>
          <p:cNvPr id="18" name="図 17">
            <a:extLst>
              <a:ext uri="{FF2B5EF4-FFF2-40B4-BE49-F238E27FC236}">
                <a16:creationId xmlns:a16="http://schemas.microsoft.com/office/drawing/2014/main" id="{C484698C-7B34-E881-0317-13DD0D3B5A2D}"/>
              </a:ext>
            </a:extLst>
          </p:cNvPr>
          <p:cNvPicPr>
            <a:picLocks noChangeAspect="1"/>
          </p:cNvPicPr>
          <p:nvPr/>
        </p:nvPicPr>
        <p:blipFill>
          <a:blip r:embed="rId6"/>
          <a:stretch>
            <a:fillRect/>
          </a:stretch>
        </p:blipFill>
        <p:spPr>
          <a:xfrm>
            <a:off x="9188407" y="718263"/>
            <a:ext cx="2973881" cy="2973881"/>
          </a:xfrm>
          <a:prstGeom prst="ellipse">
            <a:avLst/>
          </a:prstGeom>
        </p:spPr>
      </p:pic>
      <p:pic>
        <p:nvPicPr>
          <p:cNvPr id="20" name="図 19" descr="アイコン が含まれている画像&#10;&#10;自動的に生成された説明">
            <a:extLst>
              <a:ext uri="{FF2B5EF4-FFF2-40B4-BE49-F238E27FC236}">
                <a16:creationId xmlns:a16="http://schemas.microsoft.com/office/drawing/2014/main" id="{2D3207BD-2CCB-2134-8C9E-1A6E21DB1A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2" y="3834397"/>
            <a:ext cx="2983866" cy="2983866"/>
          </a:xfrm>
          <a:prstGeom prst="rect">
            <a:avLst/>
          </a:prstGeom>
        </p:spPr>
      </p:pic>
      <p:pic>
        <p:nvPicPr>
          <p:cNvPr id="21" name="図 20" descr="ダイアグラム が含まれている画像&#10;&#10;自動的に生成された説明">
            <a:extLst>
              <a:ext uri="{FF2B5EF4-FFF2-40B4-BE49-F238E27FC236}">
                <a16:creationId xmlns:a16="http://schemas.microsoft.com/office/drawing/2014/main" id="{E6734623-C6DA-5F67-5D71-F468788E7E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78933" y="3816415"/>
            <a:ext cx="3001848" cy="3001848"/>
          </a:xfrm>
          <a:prstGeom prst="rect">
            <a:avLst/>
          </a:prstGeom>
        </p:spPr>
      </p:pic>
      <p:pic>
        <p:nvPicPr>
          <p:cNvPr id="23" name="図 22" descr="ダイアグラム&#10;&#10;低い精度で自動的に生成された説明">
            <a:extLst>
              <a:ext uri="{FF2B5EF4-FFF2-40B4-BE49-F238E27FC236}">
                <a16:creationId xmlns:a16="http://schemas.microsoft.com/office/drawing/2014/main" id="{13131692-49EB-7F7A-B5E0-621EFAAC44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51263" y="3779828"/>
            <a:ext cx="2983866" cy="2983866"/>
          </a:xfrm>
          <a:prstGeom prst="rect">
            <a:avLst/>
          </a:prstGeom>
        </p:spPr>
      </p:pic>
      <p:pic>
        <p:nvPicPr>
          <p:cNvPr id="25" name="図 24" descr="円 が含まれている画像&#10;&#10;自動的に生成された説明">
            <a:extLst>
              <a:ext uri="{FF2B5EF4-FFF2-40B4-BE49-F238E27FC236}">
                <a16:creationId xmlns:a16="http://schemas.microsoft.com/office/drawing/2014/main" id="{731DE81B-5B08-1B23-BC1F-3A7E84D915E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18466" y="3719872"/>
            <a:ext cx="3043822" cy="3043822"/>
          </a:xfrm>
          <a:prstGeom prst="rect">
            <a:avLst/>
          </a:prstGeom>
        </p:spPr>
      </p:pic>
    </p:spTree>
    <p:extLst>
      <p:ext uri="{BB962C8B-B14F-4D97-AF65-F5344CB8AC3E}">
        <p14:creationId xmlns:p14="http://schemas.microsoft.com/office/powerpoint/2010/main" val="192988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A2EDD-BB1C-2A16-9E4E-4A882C8A412F}"/>
            </a:ext>
          </a:extLst>
        </p:cNvPr>
        <p:cNvGrpSpPr/>
        <p:nvPr/>
      </p:nvGrpSpPr>
      <p:grpSpPr>
        <a:xfrm>
          <a:off x="0" y="0"/>
          <a:ext cx="0" cy="0"/>
          <a:chOff x="0" y="0"/>
          <a:chExt cx="0" cy="0"/>
        </a:xfrm>
      </p:grpSpPr>
      <p:sp>
        <p:nvSpPr>
          <p:cNvPr id="17" name="Rectangle 5" descr="右上がり対角線">
            <a:extLst>
              <a:ext uri="{FF2B5EF4-FFF2-40B4-BE49-F238E27FC236}">
                <a16:creationId xmlns:a16="http://schemas.microsoft.com/office/drawing/2014/main" id="{5505F57E-46A1-BE10-ED86-356D70B9DA6A}"/>
              </a:ext>
            </a:extLst>
          </p:cNvPr>
          <p:cNvSpPr>
            <a:spLocks noChangeArrowheads="1"/>
          </p:cNvSpPr>
          <p:nvPr/>
        </p:nvSpPr>
        <p:spPr bwMode="auto">
          <a:xfrm>
            <a:off x="366" y="2"/>
            <a:ext cx="12191634" cy="620603"/>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「子どもの権利条約」　</a:t>
            </a:r>
          </a:p>
        </p:txBody>
      </p:sp>
      <p:pic>
        <p:nvPicPr>
          <p:cNvPr id="3" name="図 2" descr="ダイアグラム, ベン図表&#10;&#10;自動的に生成された説明">
            <a:extLst>
              <a:ext uri="{FF2B5EF4-FFF2-40B4-BE49-F238E27FC236}">
                <a16:creationId xmlns:a16="http://schemas.microsoft.com/office/drawing/2014/main" id="{423C9C2D-A818-B0D8-FC72-8AEF3D033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2" y="802612"/>
            <a:ext cx="2962315" cy="2962317"/>
          </a:xfrm>
          <a:prstGeom prst="rect">
            <a:avLst/>
          </a:prstGeom>
        </p:spPr>
      </p:pic>
      <p:pic>
        <p:nvPicPr>
          <p:cNvPr id="5" name="図 4" descr="ダイアグラム が含まれている画像&#10;&#10;自動的に生成された説明">
            <a:extLst>
              <a:ext uri="{FF2B5EF4-FFF2-40B4-BE49-F238E27FC236}">
                <a16:creationId xmlns:a16="http://schemas.microsoft.com/office/drawing/2014/main" id="{1A130DB3-7868-E81E-A95A-9DCFB5666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285" y="763992"/>
            <a:ext cx="2988874" cy="2988874"/>
          </a:xfrm>
          <a:prstGeom prst="rect">
            <a:avLst/>
          </a:prstGeom>
        </p:spPr>
      </p:pic>
      <p:pic>
        <p:nvPicPr>
          <p:cNvPr id="8" name="図 7" descr="ベン図表 が含まれている画像&#10;&#10;自動的に生成された説明">
            <a:extLst>
              <a:ext uri="{FF2B5EF4-FFF2-40B4-BE49-F238E27FC236}">
                <a16:creationId xmlns:a16="http://schemas.microsoft.com/office/drawing/2014/main" id="{E231AE9F-4840-A225-B018-FEFCEEFE45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0554" y="741131"/>
            <a:ext cx="2988874" cy="2988874"/>
          </a:xfrm>
          <a:prstGeom prst="rect">
            <a:avLst/>
          </a:prstGeom>
        </p:spPr>
      </p:pic>
      <p:pic>
        <p:nvPicPr>
          <p:cNvPr id="11" name="図 10" descr="ダイアグラム が含まれている画像&#10;&#10;自動的に生成された説明">
            <a:extLst>
              <a:ext uri="{FF2B5EF4-FFF2-40B4-BE49-F238E27FC236}">
                <a16:creationId xmlns:a16="http://schemas.microsoft.com/office/drawing/2014/main" id="{5F4B9338-8CC0-31B7-14BC-05A2B4C9B8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5" y="3861049"/>
            <a:ext cx="2962315" cy="2962315"/>
          </a:xfrm>
          <a:prstGeom prst="rect">
            <a:avLst/>
          </a:prstGeom>
        </p:spPr>
      </p:pic>
      <p:pic>
        <p:nvPicPr>
          <p:cNvPr id="13" name="図 12" descr="ダイアグラム&#10;&#10;自動的に生成された説明">
            <a:extLst>
              <a:ext uri="{FF2B5EF4-FFF2-40B4-BE49-F238E27FC236}">
                <a16:creationId xmlns:a16="http://schemas.microsoft.com/office/drawing/2014/main" id="{A6F536BD-9D86-A3A0-91F1-2466B986FE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331" y="3840948"/>
            <a:ext cx="2975960" cy="2975960"/>
          </a:xfrm>
          <a:prstGeom prst="rect">
            <a:avLst/>
          </a:prstGeom>
        </p:spPr>
      </p:pic>
      <p:pic>
        <p:nvPicPr>
          <p:cNvPr id="15" name="図 14" descr="ベン図表 が含まれている画像&#10;&#10;自動的に生成された説明">
            <a:extLst>
              <a:ext uri="{FF2B5EF4-FFF2-40B4-BE49-F238E27FC236}">
                <a16:creationId xmlns:a16="http://schemas.microsoft.com/office/drawing/2014/main" id="{214BC955-87CF-BE53-AED3-096A48AEC7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7839" y="3840948"/>
            <a:ext cx="2938194" cy="2938194"/>
          </a:xfrm>
          <a:prstGeom prst="rect">
            <a:avLst/>
          </a:prstGeom>
        </p:spPr>
      </p:pic>
      <p:pic>
        <p:nvPicPr>
          <p:cNvPr id="18" name="図 17" descr="ベン図表 が含まれている画像&#10;&#10;自動的に生成された説明">
            <a:extLst>
              <a:ext uri="{FF2B5EF4-FFF2-40B4-BE49-F238E27FC236}">
                <a16:creationId xmlns:a16="http://schemas.microsoft.com/office/drawing/2014/main" id="{C21E1C35-F26F-F29B-F023-09042FB92D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1234" y="3822065"/>
            <a:ext cx="2938194" cy="2938194"/>
          </a:xfrm>
          <a:prstGeom prst="rect">
            <a:avLst/>
          </a:prstGeom>
        </p:spPr>
      </p:pic>
      <p:pic>
        <p:nvPicPr>
          <p:cNvPr id="6" name="図 5" descr="テキスト&#10;&#10;AI 生成コンテンツは誤りを含む可能性があります。">
            <a:extLst>
              <a:ext uri="{FF2B5EF4-FFF2-40B4-BE49-F238E27FC236}">
                <a16:creationId xmlns:a16="http://schemas.microsoft.com/office/drawing/2014/main" id="{B19BEC29-8769-89E4-7DEC-F27FED2F4A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1976" y="790551"/>
            <a:ext cx="2962315" cy="2962315"/>
          </a:xfrm>
          <a:prstGeom prst="rect">
            <a:avLst/>
          </a:prstGeom>
        </p:spPr>
      </p:pic>
    </p:spTree>
    <p:extLst>
      <p:ext uri="{BB962C8B-B14F-4D97-AF65-F5344CB8AC3E}">
        <p14:creationId xmlns:p14="http://schemas.microsoft.com/office/powerpoint/2010/main" val="15610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descr="右上がり対角線">
            <a:extLst>
              <a:ext uri="{FF2B5EF4-FFF2-40B4-BE49-F238E27FC236}">
                <a16:creationId xmlns:a16="http://schemas.microsoft.com/office/drawing/2014/main" id="{2BEA8A19-DF2D-1520-621B-444A8C923CAB}"/>
              </a:ext>
            </a:extLst>
          </p:cNvPr>
          <p:cNvSpPr>
            <a:spLocks noChangeArrowheads="1"/>
          </p:cNvSpPr>
          <p:nvPr/>
        </p:nvSpPr>
        <p:spPr bwMode="auto">
          <a:xfrm>
            <a:off x="0" y="-4272"/>
            <a:ext cx="12191634" cy="788305"/>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3200" b="1"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「子どもの権利条約」 </a:t>
            </a:r>
            <a:r>
              <a:rPr kumimoji="1" lang="en-US" altLang="ja-JP" sz="3200" b="1"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3200" b="1" i="0" u="none" strike="noStrike" kern="1200" cap="none" spc="0" normalizeH="0" baseline="0" noProof="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つの原則</a:t>
            </a:r>
          </a:p>
        </p:txBody>
      </p:sp>
      <p:grpSp>
        <p:nvGrpSpPr>
          <p:cNvPr id="12" name="グループ化 11">
            <a:extLst>
              <a:ext uri="{FF2B5EF4-FFF2-40B4-BE49-F238E27FC236}">
                <a16:creationId xmlns:a16="http://schemas.microsoft.com/office/drawing/2014/main" id="{D1F2A45B-89F1-B0FD-E781-510C5B1D435D}"/>
              </a:ext>
            </a:extLst>
          </p:cNvPr>
          <p:cNvGrpSpPr/>
          <p:nvPr/>
        </p:nvGrpSpPr>
        <p:grpSpPr>
          <a:xfrm>
            <a:off x="273993" y="962454"/>
            <a:ext cx="11643647" cy="5740424"/>
            <a:chOff x="273993" y="962454"/>
            <a:chExt cx="11643647" cy="5740424"/>
          </a:xfrm>
        </p:grpSpPr>
        <p:grpSp>
          <p:nvGrpSpPr>
            <p:cNvPr id="8" name="グループ化 7">
              <a:extLst>
                <a:ext uri="{FF2B5EF4-FFF2-40B4-BE49-F238E27FC236}">
                  <a16:creationId xmlns:a16="http://schemas.microsoft.com/office/drawing/2014/main" id="{898FFD0F-94E3-ED7D-D7FB-A4B1A0D19C59}"/>
                </a:ext>
              </a:extLst>
            </p:cNvPr>
            <p:cNvGrpSpPr/>
            <p:nvPr/>
          </p:nvGrpSpPr>
          <p:grpSpPr>
            <a:xfrm>
              <a:off x="273993" y="962454"/>
              <a:ext cx="11643647" cy="5740424"/>
              <a:chOff x="607907" y="1390088"/>
              <a:chExt cx="11156460" cy="5201277"/>
            </a:xfrm>
          </p:grpSpPr>
          <p:pic>
            <p:nvPicPr>
              <p:cNvPr id="2" name="図 1">
                <a:extLst>
                  <a:ext uri="{FF2B5EF4-FFF2-40B4-BE49-F238E27FC236}">
                    <a16:creationId xmlns:a16="http://schemas.microsoft.com/office/drawing/2014/main" id="{B9028EF7-6AE4-4348-9E31-B03FEBDAB724}"/>
                  </a:ext>
                </a:extLst>
              </p:cNvPr>
              <p:cNvPicPr>
                <a:picLocks noChangeAspect="1"/>
              </p:cNvPicPr>
              <p:nvPr/>
            </p:nvPicPr>
            <p:blipFill>
              <a:blip r:embed="rId3"/>
              <a:stretch>
                <a:fillRect/>
              </a:stretch>
            </p:blipFill>
            <p:spPr>
              <a:xfrm>
                <a:off x="607907" y="1390088"/>
                <a:ext cx="11156460" cy="5201277"/>
              </a:xfrm>
              <a:prstGeom prst="rect">
                <a:avLst/>
              </a:prstGeom>
              <a:ln w="28575">
                <a:solidFill>
                  <a:srgbClr val="00B0F0"/>
                </a:solidFill>
              </a:ln>
              <a:effectLst>
                <a:glow rad="63500">
                  <a:schemeClr val="accent3">
                    <a:satMod val="175000"/>
                    <a:alpha val="40000"/>
                  </a:schemeClr>
                </a:glow>
              </a:effectLst>
            </p:spPr>
          </p:pic>
          <p:grpSp>
            <p:nvGrpSpPr>
              <p:cNvPr id="17" name="グループ化 16">
                <a:extLst>
                  <a:ext uri="{FF2B5EF4-FFF2-40B4-BE49-F238E27FC236}">
                    <a16:creationId xmlns:a16="http://schemas.microsoft.com/office/drawing/2014/main" id="{7C321869-57F1-39E7-A1D5-9BE86B12CA31}"/>
                  </a:ext>
                </a:extLst>
              </p:cNvPr>
              <p:cNvGrpSpPr/>
              <p:nvPr/>
            </p:nvGrpSpPr>
            <p:grpSpPr>
              <a:xfrm>
                <a:off x="10153571" y="4433157"/>
                <a:ext cx="1079176" cy="1840941"/>
                <a:chOff x="10153571" y="4433157"/>
                <a:chExt cx="1079176" cy="1840941"/>
              </a:xfrm>
            </p:grpSpPr>
            <p:sp>
              <p:nvSpPr>
                <p:cNvPr id="7" name="テキスト ボックス 6">
                  <a:extLst>
                    <a:ext uri="{FF2B5EF4-FFF2-40B4-BE49-F238E27FC236}">
                      <a16:creationId xmlns:a16="http://schemas.microsoft.com/office/drawing/2014/main" id="{2915D9F7-CC0B-1FD8-E0D7-F6F7D28C3F21}"/>
                    </a:ext>
                  </a:extLst>
                </p:cNvPr>
                <p:cNvSpPr txBox="1"/>
                <p:nvPr/>
              </p:nvSpPr>
              <p:spPr>
                <a:xfrm>
                  <a:off x="10295462" y="4433157"/>
                  <a:ext cx="786705" cy="3346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条</a:t>
                  </a:r>
                </a:p>
              </p:txBody>
            </p:sp>
            <p:pic>
              <p:nvPicPr>
                <p:cNvPr id="9" name="図 8" descr="テキスト&#10;&#10;自動的に生成された説明">
                  <a:extLst>
                    <a:ext uri="{FF2B5EF4-FFF2-40B4-BE49-F238E27FC236}">
                      <a16:creationId xmlns:a16="http://schemas.microsoft.com/office/drawing/2014/main" id="{B600EC1D-FB24-5CAD-3026-76A90AB695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3571" y="4726277"/>
                  <a:ext cx="1079176" cy="1547821"/>
                </a:xfrm>
                <a:prstGeom prst="rect">
                  <a:avLst/>
                </a:prstGeom>
              </p:spPr>
            </p:pic>
          </p:grpSp>
          <p:grpSp>
            <p:nvGrpSpPr>
              <p:cNvPr id="16" name="グループ化 15">
                <a:extLst>
                  <a:ext uri="{FF2B5EF4-FFF2-40B4-BE49-F238E27FC236}">
                    <a16:creationId xmlns:a16="http://schemas.microsoft.com/office/drawing/2014/main" id="{9D51D1C0-0AD4-376C-5030-8D87D4B45381}"/>
                  </a:ext>
                </a:extLst>
              </p:cNvPr>
              <p:cNvGrpSpPr/>
              <p:nvPr/>
            </p:nvGrpSpPr>
            <p:grpSpPr>
              <a:xfrm>
                <a:off x="4779860" y="4433157"/>
                <a:ext cx="1079176" cy="1845688"/>
                <a:chOff x="4779860" y="4433157"/>
                <a:chExt cx="1079176" cy="1845688"/>
              </a:xfrm>
            </p:grpSpPr>
            <p:sp>
              <p:nvSpPr>
                <p:cNvPr id="6" name="テキスト ボックス 5">
                  <a:extLst>
                    <a:ext uri="{FF2B5EF4-FFF2-40B4-BE49-F238E27FC236}">
                      <a16:creationId xmlns:a16="http://schemas.microsoft.com/office/drawing/2014/main" id="{364BBEA7-5027-0AAC-133C-3B75AC1E6711}"/>
                    </a:ext>
                  </a:extLst>
                </p:cNvPr>
                <p:cNvSpPr txBox="1"/>
                <p:nvPr/>
              </p:nvSpPr>
              <p:spPr>
                <a:xfrm>
                  <a:off x="4904995" y="4433157"/>
                  <a:ext cx="786705" cy="3346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条</a:t>
                  </a:r>
                </a:p>
              </p:txBody>
            </p:sp>
            <p:pic>
              <p:nvPicPr>
                <p:cNvPr id="10" name="図 9" descr="テキスト&#10;&#10;自動的に生成された説明">
                  <a:extLst>
                    <a:ext uri="{FF2B5EF4-FFF2-40B4-BE49-F238E27FC236}">
                      <a16:creationId xmlns:a16="http://schemas.microsoft.com/office/drawing/2014/main" id="{FC5DA622-0416-84E6-9A61-77C4E564D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9860" y="4726277"/>
                  <a:ext cx="1079176" cy="1552568"/>
                </a:xfrm>
                <a:prstGeom prst="rect">
                  <a:avLst/>
                </a:prstGeom>
              </p:spPr>
            </p:pic>
          </p:grpSp>
          <p:grpSp>
            <p:nvGrpSpPr>
              <p:cNvPr id="15" name="グループ化 14">
                <a:extLst>
                  <a:ext uri="{FF2B5EF4-FFF2-40B4-BE49-F238E27FC236}">
                    <a16:creationId xmlns:a16="http://schemas.microsoft.com/office/drawing/2014/main" id="{5EC3E309-FECD-CBC2-BB37-D9F13C2B1E7C}"/>
                  </a:ext>
                </a:extLst>
              </p:cNvPr>
              <p:cNvGrpSpPr/>
              <p:nvPr/>
            </p:nvGrpSpPr>
            <p:grpSpPr>
              <a:xfrm>
                <a:off x="10153571" y="2114152"/>
                <a:ext cx="1079176" cy="1831801"/>
                <a:chOff x="10153571" y="2114152"/>
                <a:chExt cx="1079176" cy="1831801"/>
              </a:xfrm>
            </p:grpSpPr>
            <p:sp>
              <p:nvSpPr>
                <p:cNvPr id="5" name="テキスト ボックス 4">
                  <a:extLst>
                    <a:ext uri="{FF2B5EF4-FFF2-40B4-BE49-F238E27FC236}">
                      <a16:creationId xmlns:a16="http://schemas.microsoft.com/office/drawing/2014/main" id="{BC96B9B9-7F73-C3D9-860B-9EF3B6F1F56C}"/>
                    </a:ext>
                  </a:extLst>
                </p:cNvPr>
                <p:cNvSpPr txBox="1"/>
                <p:nvPr/>
              </p:nvSpPr>
              <p:spPr>
                <a:xfrm>
                  <a:off x="10233257" y="2114152"/>
                  <a:ext cx="926473" cy="3346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条</a:t>
                  </a:r>
                </a:p>
              </p:txBody>
            </p:sp>
            <p:pic>
              <p:nvPicPr>
                <p:cNvPr id="11" name="図 10" descr="テキスト&#10;&#10;自動的に生成された説明">
                  <a:extLst>
                    <a:ext uri="{FF2B5EF4-FFF2-40B4-BE49-F238E27FC236}">
                      <a16:creationId xmlns:a16="http://schemas.microsoft.com/office/drawing/2014/main" id="{FE038C99-D4FB-ED33-71C8-6EDD46C5BD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3571" y="2398132"/>
                  <a:ext cx="1079176" cy="1547821"/>
                </a:xfrm>
                <a:prstGeom prst="rect">
                  <a:avLst/>
                </a:prstGeom>
              </p:spPr>
            </p:pic>
          </p:grpSp>
          <p:grpSp>
            <p:nvGrpSpPr>
              <p:cNvPr id="14" name="グループ化 13">
                <a:extLst>
                  <a:ext uri="{FF2B5EF4-FFF2-40B4-BE49-F238E27FC236}">
                    <a16:creationId xmlns:a16="http://schemas.microsoft.com/office/drawing/2014/main" id="{A0D1FB40-D790-65E6-FB29-76367C1B2A13}"/>
                  </a:ext>
                </a:extLst>
              </p:cNvPr>
              <p:cNvGrpSpPr/>
              <p:nvPr/>
            </p:nvGrpSpPr>
            <p:grpSpPr>
              <a:xfrm>
                <a:off x="4751690" y="2163267"/>
                <a:ext cx="1107346" cy="1827460"/>
                <a:chOff x="4751690" y="2163265"/>
                <a:chExt cx="1107346" cy="1827460"/>
              </a:xfrm>
            </p:grpSpPr>
            <p:sp>
              <p:nvSpPr>
                <p:cNvPr id="3" name="テキスト ボックス 2">
                  <a:extLst>
                    <a:ext uri="{FF2B5EF4-FFF2-40B4-BE49-F238E27FC236}">
                      <a16:creationId xmlns:a16="http://schemas.microsoft.com/office/drawing/2014/main" id="{25820BDC-0E4D-DAEF-5EDE-9EC81200E3D4}"/>
                    </a:ext>
                  </a:extLst>
                </p:cNvPr>
                <p:cNvSpPr txBox="1"/>
                <p:nvPr/>
              </p:nvSpPr>
              <p:spPr>
                <a:xfrm>
                  <a:off x="4932041" y="2163265"/>
                  <a:ext cx="786705" cy="3346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条</a:t>
                  </a:r>
                </a:p>
              </p:txBody>
            </p:sp>
            <p:pic>
              <p:nvPicPr>
                <p:cNvPr id="13" name="図 12" descr="ホワイトボード&#10;&#10;中程度の精度で自動的に生成された説明">
                  <a:extLst>
                    <a:ext uri="{FF2B5EF4-FFF2-40B4-BE49-F238E27FC236}">
                      <a16:creationId xmlns:a16="http://schemas.microsoft.com/office/drawing/2014/main" id="{1C706348-F7FF-AB23-61AF-773A0B618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1690" y="2442904"/>
                  <a:ext cx="1107346" cy="1547821"/>
                </a:xfrm>
                <a:prstGeom prst="rect">
                  <a:avLst/>
                </a:prstGeom>
              </p:spPr>
            </p:pic>
          </p:grpSp>
        </p:grpSp>
        <p:sp>
          <p:nvSpPr>
            <p:cNvPr id="4" name="テキスト ボックス 3">
              <a:extLst>
                <a:ext uri="{FF2B5EF4-FFF2-40B4-BE49-F238E27FC236}">
                  <a16:creationId xmlns:a16="http://schemas.microsoft.com/office/drawing/2014/main" id="{CFD42E14-FBA3-3B84-5C3A-03F03502CC2E}"/>
                </a:ext>
              </a:extLst>
            </p:cNvPr>
            <p:cNvSpPr txBox="1"/>
            <p:nvPr/>
          </p:nvSpPr>
          <p:spPr>
            <a:xfrm>
              <a:off x="8247112" y="1815778"/>
              <a:ext cx="1772442" cy="400110"/>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rgbClr val="4472C4">
                      <a:lumMod val="75000"/>
                    </a:srgbClr>
                  </a:solidFill>
                  <a:effectLst/>
                  <a:uLnTx/>
                  <a:uFillTx/>
                  <a:latin typeface="BIZ UDPゴシック" panose="020B0400000000000000" pitchFamily="50" charset="-128"/>
                  <a:ea typeface="BIZ UDPゴシック" panose="020B0400000000000000" pitchFamily="50" charset="-128"/>
                  <a:cs typeface="+mn-cs"/>
                </a:rPr>
                <a:t>考慮されること</a:t>
              </a:r>
            </a:p>
          </p:txBody>
        </p:sp>
      </p:grpSp>
    </p:spTree>
    <p:extLst>
      <p:ext uri="{BB962C8B-B14F-4D97-AF65-F5344CB8AC3E}">
        <p14:creationId xmlns:p14="http://schemas.microsoft.com/office/powerpoint/2010/main" val="132332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 サンバースト図&#10;&#10;自動的に生成された説明">
            <a:extLst>
              <a:ext uri="{FF2B5EF4-FFF2-40B4-BE49-F238E27FC236}">
                <a16:creationId xmlns:a16="http://schemas.microsoft.com/office/drawing/2014/main" id="{F955B78D-B35B-1350-2657-96FFAF1B0A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828" y="806309"/>
            <a:ext cx="7221673" cy="5875621"/>
          </a:xfrm>
          <a:prstGeom prst="rect">
            <a:avLst/>
          </a:prstGeom>
        </p:spPr>
      </p:pic>
      <p:pic>
        <p:nvPicPr>
          <p:cNvPr id="239618" name="図 5" descr="グラフ, サンバースト図&#10;&#10;自動的に生成された説明">
            <a:extLst>
              <a:ext uri="{FF2B5EF4-FFF2-40B4-BE49-F238E27FC236}">
                <a16:creationId xmlns:a16="http://schemas.microsoft.com/office/drawing/2014/main" id="{31033A15-180E-566F-6986-E332DDB37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1425" y="806450"/>
            <a:ext cx="7221538" cy="587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図 1" descr="グラフ&#10;&#10;自動的に生成された説明">
            <a:extLst>
              <a:ext uri="{FF2B5EF4-FFF2-40B4-BE49-F238E27FC236}">
                <a16:creationId xmlns:a16="http://schemas.microsoft.com/office/drawing/2014/main" id="{886F4C1D-73D3-D9C0-C190-415B93486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885825"/>
            <a:ext cx="7024688"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0" name="Rectangle 5" descr="右上がり対角線">
            <a:extLst>
              <a:ext uri="{FF2B5EF4-FFF2-40B4-BE49-F238E27FC236}">
                <a16:creationId xmlns:a16="http://schemas.microsoft.com/office/drawing/2014/main" id="{B5C82824-83E7-F6F2-901B-D486F2DE6084}"/>
              </a:ext>
            </a:extLst>
          </p:cNvPr>
          <p:cNvSpPr>
            <a:spLocks noChangeArrowheads="1"/>
          </p:cNvSpPr>
          <p:nvPr/>
        </p:nvSpPr>
        <p:spPr bwMode="auto">
          <a:xfrm>
            <a:off x="0" y="0"/>
            <a:ext cx="12192000" cy="758825"/>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2813">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defTabSz="912813">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defTabSz="912813">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defTabSz="912813">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defTabSz="912813"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a:t>
            </a:r>
            <a:r>
              <a:rPr kumimoji="1" lang="ja-JP" altLang="en-US" sz="3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子どもたちの権利が守られる社会  　　</a:t>
            </a:r>
          </a:p>
        </p:txBody>
      </p:sp>
      <p:sp>
        <p:nvSpPr>
          <p:cNvPr id="8" name="テキスト ボックス 7">
            <a:extLst>
              <a:ext uri="{FF2B5EF4-FFF2-40B4-BE49-F238E27FC236}">
                <a16:creationId xmlns:a16="http://schemas.microsoft.com/office/drawing/2014/main" id="{B666D90A-D0E8-8881-E552-879F365E594F}"/>
              </a:ext>
            </a:extLst>
          </p:cNvPr>
          <p:cNvSpPr txBox="1"/>
          <p:nvPr/>
        </p:nvSpPr>
        <p:spPr>
          <a:xfrm>
            <a:off x="8497888" y="3036888"/>
            <a:ext cx="3406775" cy="3332162"/>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800" b="1"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子どもだからこそ</a:t>
            </a:r>
            <a:endParaRPr kumimoji="1" lang="en-US" altLang="ja-JP" sz="2800" b="1"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必要な土台</a:t>
            </a:r>
            <a:r>
              <a:rPr kumimoji="1" lang="en-US" altLang="ja-JP" sz="2800" b="1"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子どもたちが権利を享受し、その命が守られ、健やかに成長していくためには、子どもたちを支えるしっかりとした土台が欠かせない</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5E413226-B0FC-E524-E790-46A0D725D8DF}"/>
              </a:ext>
            </a:extLst>
          </p:cNvPr>
          <p:cNvSpPr txBox="1"/>
          <p:nvPr/>
        </p:nvSpPr>
        <p:spPr>
          <a:xfrm>
            <a:off x="341313" y="3084513"/>
            <a:ext cx="3405187" cy="266223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2800" b="1"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人権のアーチ</a:t>
            </a:r>
            <a:r>
              <a:rPr kumimoji="1" lang="en-US" altLang="ja-JP" sz="2800" b="1"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rgbClr val="4472C4"/>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「権利の保有者」と「義務の担い手」の相互の均衡、尊重と支えあいの上に人権は実現されていく</a:t>
            </a:r>
            <a:endPar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2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FBF9B525-FB01-F743-DF64-603D4A0447A2}"/>
              </a:ext>
            </a:extLst>
          </p:cNvPr>
          <p:cNvSpPr txBox="1">
            <a:spLocks noChangeArrowheads="1"/>
          </p:cNvSpPr>
          <p:nvPr/>
        </p:nvSpPr>
        <p:spPr bwMode="auto">
          <a:xfrm>
            <a:off x="9031288" y="1444625"/>
            <a:ext cx="2339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権利の保有者</a:t>
            </a:r>
            <a:endParaRPr kumimoji="1" lang="en-US" altLang="ja-JP" sz="2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＝子どもたち</a:t>
            </a:r>
          </a:p>
        </p:txBody>
      </p:sp>
      <p:sp>
        <p:nvSpPr>
          <p:cNvPr id="5" name="テキスト ボックス 4">
            <a:extLst>
              <a:ext uri="{FF2B5EF4-FFF2-40B4-BE49-F238E27FC236}">
                <a16:creationId xmlns:a16="http://schemas.microsoft.com/office/drawing/2014/main" id="{0FCBFF81-A628-2047-60E0-7C2A87A890DC}"/>
              </a:ext>
            </a:extLst>
          </p:cNvPr>
          <p:cNvSpPr txBox="1">
            <a:spLocks noChangeArrowheads="1"/>
          </p:cNvSpPr>
          <p:nvPr/>
        </p:nvSpPr>
        <p:spPr bwMode="auto">
          <a:xfrm>
            <a:off x="439738" y="1444625"/>
            <a:ext cx="2822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游ゴシック" panose="020B0400000000000000"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游ゴシック" panose="020B0400000000000000"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游ゴシック" panose="020B0400000000000000"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游ゴシック" panose="020B0400000000000000"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義務の担い手</a:t>
            </a:r>
            <a:endParaRPr kumimoji="1" lang="en-US" altLang="ja-JP"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＝国・おとなたち</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9619"/>
                                        </p:tgtEl>
                                        <p:attrNameLst>
                                          <p:attrName>style.visibility</p:attrName>
                                        </p:attrNameLst>
                                      </p:cBhvr>
                                      <p:to>
                                        <p:strVal val="visible"/>
                                      </p:to>
                                    </p:set>
                                    <p:animEffect transition="in" filter="randombar(horizontal)">
                                      <p:cBhvr>
                                        <p:cTn id="20" dur="500"/>
                                        <p:tgtEl>
                                          <p:spTgt spid="2396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descr="右上がり対角線">
            <a:extLst>
              <a:ext uri="{FF2B5EF4-FFF2-40B4-BE49-F238E27FC236}">
                <a16:creationId xmlns:a16="http://schemas.microsoft.com/office/drawing/2014/main" id="{5C48184F-B926-05B9-ECED-6D49E3DC5C17}"/>
              </a:ext>
            </a:extLst>
          </p:cNvPr>
          <p:cNvSpPr>
            <a:spLocks noChangeArrowheads="1"/>
          </p:cNvSpPr>
          <p:nvPr/>
        </p:nvSpPr>
        <p:spPr bwMode="auto">
          <a:xfrm>
            <a:off x="366" y="0"/>
            <a:ext cx="12191634" cy="933632"/>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3200" b="1" i="0" u="none" strike="noStrike" kern="1200" cap="none" spc="0" normalizeH="0" baseline="0" noProof="0" dirty="0">
                <a:ln>
                  <a:noFill/>
                </a:ln>
                <a:solidFill>
                  <a:schemeClr val="bg1"/>
                </a:solidFill>
                <a:uLnTx/>
                <a:uFillTx/>
                <a:latin typeface="BIZ UDPゴシック" panose="020B0400000000000000" pitchFamily="50" charset="-128"/>
                <a:ea typeface="BIZ UDPゴシック" panose="020B0400000000000000" pitchFamily="50" charset="-128"/>
                <a:cs typeface="+mn-cs"/>
              </a:rPr>
              <a:t>日本の子どもたちと「子どもの権利」</a:t>
            </a:r>
            <a:r>
              <a:rPr lang="ja-JP" altLang="en-US" sz="3200" b="1" dirty="0">
                <a:solidFill>
                  <a:schemeClr val="bg1"/>
                </a:solidFill>
                <a:latin typeface="BIZ UDPゴシック" panose="020B0400000000000000" pitchFamily="50" charset="-128"/>
                <a:ea typeface="BIZ UDPゴシック" panose="020B0400000000000000" pitchFamily="50" charset="-128"/>
              </a:rPr>
              <a:t>　</a:t>
            </a:r>
            <a:r>
              <a:rPr kumimoji="1" lang="ja-JP" altLang="en-US" sz="3200" b="1" i="0" u="none" strike="noStrike" kern="1200" cap="none" spc="0" normalizeH="0" baseline="0" noProof="0" dirty="0">
                <a:ln>
                  <a:noFill/>
                </a:ln>
                <a:solidFill>
                  <a:schemeClr val="bg1"/>
                </a:solidFill>
                <a:uLnTx/>
                <a:uFillTx/>
                <a:latin typeface="BIZ UDPゴシック" panose="020B0400000000000000" pitchFamily="50" charset="-128"/>
                <a:ea typeface="BIZ UDPゴシック" panose="020B0400000000000000" pitchFamily="50" charset="-128"/>
                <a:cs typeface="+mn-cs"/>
              </a:rPr>
              <a:t>～課題と前進～</a:t>
            </a:r>
          </a:p>
        </p:txBody>
      </p:sp>
      <p:graphicFrame>
        <p:nvGraphicFramePr>
          <p:cNvPr id="1026" name="表 1025">
            <a:extLst>
              <a:ext uri="{FF2B5EF4-FFF2-40B4-BE49-F238E27FC236}">
                <a16:creationId xmlns:a16="http://schemas.microsoft.com/office/drawing/2014/main" id="{9894F473-E0FD-B3FC-5E7F-B52BFF0C8DB9}"/>
              </a:ext>
            </a:extLst>
          </p:cNvPr>
          <p:cNvGraphicFramePr>
            <a:graphicFrameLocks noGrp="1"/>
          </p:cNvGraphicFramePr>
          <p:nvPr>
            <p:extLst>
              <p:ext uri="{D42A27DB-BD31-4B8C-83A1-F6EECF244321}">
                <p14:modId xmlns:p14="http://schemas.microsoft.com/office/powerpoint/2010/main" val="3599458136"/>
              </p:ext>
            </p:extLst>
          </p:nvPr>
        </p:nvGraphicFramePr>
        <p:xfrm>
          <a:off x="4379495" y="2278275"/>
          <a:ext cx="4608388" cy="1664369"/>
        </p:xfrm>
        <a:graphic>
          <a:graphicData uri="http://schemas.openxmlformats.org/drawingml/2006/table">
            <a:tbl>
              <a:tblPr/>
              <a:tblGrid>
                <a:gridCol w="2894171">
                  <a:extLst>
                    <a:ext uri="{9D8B030D-6E8A-4147-A177-3AD203B41FA5}">
                      <a16:colId xmlns:a16="http://schemas.microsoft.com/office/drawing/2014/main" val="504454171"/>
                    </a:ext>
                  </a:extLst>
                </a:gridCol>
                <a:gridCol w="1714217">
                  <a:extLst>
                    <a:ext uri="{9D8B030D-6E8A-4147-A177-3AD203B41FA5}">
                      <a16:colId xmlns:a16="http://schemas.microsoft.com/office/drawing/2014/main" val="265922959"/>
                    </a:ext>
                  </a:extLst>
                </a:gridCol>
              </a:tblGrid>
              <a:tr h="1664369">
                <a:tc>
                  <a:txBody>
                    <a:bodyPr/>
                    <a:lstStyle/>
                    <a:p>
                      <a:pPr algn="ctr" fontAlgn="ctr"/>
                      <a:r>
                        <a:rPr lang="ja-JP" altLang="en-US" sz="2800" b="1" i="0" u="none" strike="noStrike" dirty="0">
                          <a:solidFill>
                            <a:srgbClr val="FFFFFF"/>
                          </a:solidFill>
                          <a:effectLst/>
                          <a:latin typeface="游ゴシック" panose="020B0400000000000000" pitchFamily="50" charset="-128"/>
                          <a:ea typeface="游ゴシック" panose="020B0400000000000000" pitchFamily="50" charset="-128"/>
                        </a:rPr>
                        <a:t>子どもの幸福度</a:t>
                      </a:r>
                      <a:endParaRPr lang="en-US" altLang="ja-JP" sz="2800" b="1" i="0" u="none" strike="noStrike" dirty="0">
                        <a:solidFill>
                          <a:srgbClr val="FFFFFF"/>
                        </a:solidFill>
                        <a:effectLst/>
                        <a:latin typeface="游ゴシック" panose="020B0400000000000000" pitchFamily="50" charset="-128"/>
                        <a:ea typeface="游ゴシック" panose="020B0400000000000000" pitchFamily="50" charset="-128"/>
                      </a:endParaRPr>
                    </a:p>
                    <a:p>
                      <a:pPr algn="ctr" fontAlgn="ctr"/>
                      <a:r>
                        <a:rPr lang="ja-JP" altLang="en-US" sz="2800" b="1" i="0" u="none" strike="noStrike" dirty="0">
                          <a:solidFill>
                            <a:srgbClr val="FFFFFF"/>
                          </a:solidFill>
                          <a:effectLst/>
                          <a:latin typeface="游ゴシック" panose="020B0400000000000000" pitchFamily="50" charset="-128"/>
                          <a:ea typeface="+mn-ea"/>
                        </a:rPr>
                        <a:t>日本の総合順位</a:t>
                      </a:r>
                      <a:endParaRPr lang="ja-JP" altLang="en-US" sz="2800" b="1" i="0" u="none" strike="noStrike" dirty="0">
                        <a:solidFill>
                          <a:srgbClr val="FFFFFF"/>
                        </a:solidFill>
                        <a:effectLst/>
                        <a:latin typeface="游ゴシック" panose="020B0400000000000000" pitchFamily="50" charset="-128"/>
                        <a:ea typeface="游ゴシック" panose="020B0400000000000000" pitchFamily="50" charset="-128"/>
                      </a:endParaRPr>
                    </a:p>
                  </a:txBody>
                  <a:tcPr marL="3961" marR="3961" marT="3961" marB="0" anchor="ctr">
                    <a:lnL>
                      <a:noFill/>
                    </a:lnL>
                    <a:lnR>
                      <a:noFill/>
                    </a:lnR>
                    <a:lnT>
                      <a:noFill/>
                    </a:lnT>
                    <a:lnB>
                      <a:noFill/>
                    </a:lnB>
                    <a:solidFill>
                      <a:srgbClr val="ED7D31"/>
                    </a:solidFill>
                  </a:tcPr>
                </a:tc>
                <a:tc>
                  <a:txBody>
                    <a:bodyPr/>
                    <a:lstStyle/>
                    <a:p>
                      <a:pPr algn="ctr" fontAlgn="ctr"/>
                      <a:r>
                        <a:rPr lang="en-US" altLang="ja-JP" sz="4000" b="1" i="0" u="none" strike="noStrike" dirty="0">
                          <a:solidFill>
                            <a:srgbClr val="000000"/>
                          </a:solidFill>
                          <a:effectLst/>
                          <a:latin typeface="游ゴシック" panose="020B0400000000000000" pitchFamily="50" charset="-128"/>
                          <a:ea typeface="游ゴシック" panose="020B0400000000000000" pitchFamily="50" charset="-128"/>
                        </a:rPr>
                        <a:t>14</a:t>
                      </a:r>
                    </a:p>
                  </a:txBody>
                  <a:tcPr marL="3961" marR="3961" marT="3961" marB="0" anchor="ctr">
                    <a:lnL>
                      <a:noFill/>
                    </a:lnL>
                    <a:lnR>
                      <a:noFill/>
                    </a:lnR>
                    <a:lnT>
                      <a:noFill/>
                    </a:lnT>
                    <a:lnB>
                      <a:noFill/>
                    </a:lnB>
                    <a:solidFill>
                      <a:srgbClr val="F2F2F2"/>
                    </a:solidFill>
                  </a:tcPr>
                </a:tc>
                <a:extLst>
                  <a:ext uri="{0D108BD9-81ED-4DB2-BD59-A6C34878D82A}">
                    <a16:rowId xmlns:a16="http://schemas.microsoft.com/office/drawing/2014/main" val="3802179451"/>
                  </a:ext>
                </a:extLst>
              </a:tr>
            </a:tbl>
          </a:graphicData>
        </a:graphic>
      </p:graphicFrame>
      <p:graphicFrame>
        <p:nvGraphicFramePr>
          <p:cNvPr id="1027" name="表 1026">
            <a:extLst>
              <a:ext uri="{FF2B5EF4-FFF2-40B4-BE49-F238E27FC236}">
                <a16:creationId xmlns:a16="http://schemas.microsoft.com/office/drawing/2014/main" id="{84C78EEB-C2D8-B8D0-5F37-828D3490F23C}"/>
              </a:ext>
            </a:extLst>
          </p:cNvPr>
          <p:cNvGraphicFramePr>
            <a:graphicFrameLocks noGrp="1"/>
          </p:cNvGraphicFramePr>
          <p:nvPr>
            <p:extLst>
              <p:ext uri="{D42A27DB-BD31-4B8C-83A1-F6EECF244321}">
                <p14:modId xmlns:p14="http://schemas.microsoft.com/office/powerpoint/2010/main" val="1945396443"/>
              </p:ext>
            </p:extLst>
          </p:nvPr>
        </p:nvGraphicFramePr>
        <p:xfrm>
          <a:off x="4379495" y="4090737"/>
          <a:ext cx="6883238" cy="2451904"/>
        </p:xfrm>
        <a:graphic>
          <a:graphicData uri="http://schemas.openxmlformats.org/drawingml/2006/table">
            <a:tbl>
              <a:tblPr/>
              <a:tblGrid>
                <a:gridCol w="2272903">
                  <a:extLst>
                    <a:ext uri="{9D8B030D-6E8A-4147-A177-3AD203B41FA5}">
                      <a16:colId xmlns:a16="http://schemas.microsoft.com/office/drawing/2014/main" val="3950870649"/>
                    </a:ext>
                  </a:extLst>
                </a:gridCol>
                <a:gridCol w="2287242">
                  <a:extLst>
                    <a:ext uri="{9D8B030D-6E8A-4147-A177-3AD203B41FA5}">
                      <a16:colId xmlns:a16="http://schemas.microsoft.com/office/drawing/2014/main" val="115100235"/>
                    </a:ext>
                  </a:extLst>
                </a:gridCol>
                <a:gridCol w="2323093">
                  <a:extLst>
                    <a:ext uri="{9D8B030D-6E8A-4147-A177-3AD203B41FA5}">
                      <a16:colId xmlns:a16="http://schemas.microsoft.com/office/drawing/2014/main" val="946298321"/>
                    </a:ext>
                  </a:extLst>
                </a:gridCol>
              </a:tblGrid>
              <a:tr h="716012">
                <a:tc gridSpan="3">
                  <a:txBody>
                    <a:bodyPr/>
                    <a:lstStyle/>
                    <a:p>
                      <a:pPr algn="ctr" fontAlgn="ctr"/>
                      <a:r>
                        <a:rPr lang="ja-JP" altLang="en-US" sz="2800" b="1" i="0" u="none" strike="noStrike" dirty="0">
                          <a:solidFill>
                            <a:srgbClr val="FFFFFF"/>
                          </a:solidFill>
                          <a:effectLst/>
                          <a:latin typeface="游ゴシック" panose="020B0400000000000000" pitchFamily="50" charset="-128"/>
                          <a:ea typeface="游ゴシック" panose="020B0400000000000000" pitchFamily="50" charset="-128"/>
                        </a:rPr>
                        <a:t>日本の順位</a:t>
                      </a:r>
                    </a:p>
                  </a:txBody>
                  <a:tcPr marL="59267" marR="59267" marT="29634" marB="29634" anchor="ctr">
                    <a:lnL>
                      <a:noFill/>
                    </a:lnL>
                    <a:lnR>
                      <a:noFill/>
                    </a:lnR>
                    <a:lnT>
                      <a:noFill/>
                    </a:lnT>
                    <a:lnB>
                      <a:noFill/>
                    </a:lnB>
                    <a:solidFill>
                      <a:srgbClr val="ED7D31"/>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406818501"/>
                  </a:ext>
                </a:extLst>
              </a:tr>
              <a:tr h="806392">
                <a:tc>
                  <a:txBody>
                    <a:bodyPr/>
                    <a:lstStyle/>
                    <a:p>
                      <a:pPr algn="ctr" fontAlgn="ctr"/>
                      <a:r>
                        <a:rPr lang="ja-JP" altLang="en-US" sz="2800" b="1" i="0" u="none" strike="noStrike" dirty="0">
                          <a:solidFill>
                            <a:srgbClr val="FFFFFF"/>
                          </a:solidFill>
                          <a:effectLst/>
                          <a:latin typeface="游ゴシック" panose="020B0400000000000000" pitchFamily="50" charset="-128"/>
                          <a:ea typeface="游ゴシック" panose="020B0400000000000000" pitchFamily="50" charset="-128"/>
                        </a:rPr>
                        <a:t>身体的健康</a:t>
                      </a:r>
                    </a:p>
                  </a:txBody>
                  <a:tcPr marL="4116" marR="4116" marT="4116" marB="0" anchor="ctr">
                    <a:lnL>
                      <a:noFill/>
                    </a:lnL>
                    <a:lnR>
                      <a:noFill/>
                    </a:lnR>
                    <a:lnT>
                      <a:noFill/>
                    </a:lnT>
                    <a:lnB>
                      <a:noFill/>
                    </a:lnB>
                    <a:solidFill>
                      <a:srgbClr val="C65911"/>
                    </a:solidFill>
                  </a:tcPr>
                </a:tc>
                <a:tc>
                  <a:txBody>
                    <a:bodyPr/>
                    <a:lstStyle/>
                    <a:p>
                      <a:pPr algn="ctr" fontAlgn="ctr"/>
                      <a:r>
                        <a:rPr lang="ja-JP" altLang="en-US" sz="2800" b="1" i="0" u="none" strike="noStrike" dirty="0">
                          <a:solidFill>
                            <a:srgbClr val="FFFFFF"/>
                          </a:solidFill>
                          <a:effectLst/>
                          <a:latin typeface="游ゴシック" panose="020B0400000000000000" pitchFamily="50" charset="-128"/>
                          <a:ea typeface="游ゴシック" panose="020B0400000000000000" pitchFamily="50" charset="-128"/>
                        </a:rPr>
                        <a:t>精神的幸福度</a:t>
                      </a:r>
                    </a:p>
                  </a:txBody>
                  <a:tcPr marL="4116" marR="4116" marT="4116" marB="0" anchor="ctr">
                    <a:lnL>
                      <a:noFill/>
                    </a:lnL>
                    <a:lnR>
                      <a:noFill/>
                    </a:lnR>
                    <a:lnT>
                      <a:noFill/>
                    </a:lnT>
                    <a:lnB>
                      <a:noFill/>
                    </a:lnB>
                    <a:solidFill>
                      <a:srgbClr val="C65911"/>
                    </a:solidFill>
                  </a:tcPr>
                </a:tc>
                <a:tc>
                  <a:txBody>
                    <a:bodyPr/>
                    <a:lstStyle/>
                    <a:p>
                      <a:pPr algn="ctr" fontAlgn="ctr"/>
                      <a:r>
                        <a:rPr lang="ja-JP" altLang="en-US" sz="2800" b="1" i="0" u="none" strike="noStrike" dirty="0">
                          <a:solidFill>
                            <a:srgbClr val="FFFFFF"/>
                          </a:solidFill>
                          <a:effectLst/>
                          <a:latin typeface="游ゴシック" panose="020B0400000000000000" pitchFamily="50" charset="-128"/>
                          <a:ea typeface="游ゴシック" panose="020B0400000000000000" pitchFamily="50" charset="-128"/>
                        </a:rPr>
                        <a:t>スキル</a:t>
                      </a:r>
                    </a:p>
                  </a:txBody>
                  <a:tcPr marL="4116" marR="4116" marT="4116" marB="0" anchor="ctr">
                    <a:lnL>
                      <a:noFill/>
                    </a:lnL>
                    <a:lnR>
                      <a:noFill/>
                    </a:lnR>
                    <a:lnT>
                      <a:noFill/>
                    </a:lnT>
                    <a:lnB>
                      <a:noFill/>
                    </a:lnB>
                    <a:solidFill>
                      <a:srgbClr val="C65911"/>
                    </a:solidFill>
                  </a:tcPr>
                </a:tc>
                <a:extLst>
                  <a:ext uri="{0D108BD9-81ED-4DB2-BD59-A6C34878D82A}">
                    <a16:rowId xmlns:a16="http://schemas.microsoft.com/office/drawing/2014/main" val="2297041130"/>
                  </a:ext>
                </a:extLst>
              </a:tr>
              <a:tr h="929500">
                <a:tc>
                  <a:txBody>
                    <a:bodyPr/>
                    <a:lstStyle/>
                    <a:p>
                      <a:pPr algn="ctr" fontAlgn="b"/>
                      <a:r>
                        <a:rPr lang="ja-JP" altLang="en-US" sz="4000" b="1" i="0" u="none" strike="noStrike" dirty="0">
                          <a:solidFill>
                            <a:srgbClr val="000000"/>
                          </a:solidFill>
                          <a:effectLst/>
                          <a:latin typeface="游ゴシック" panose="020B0400000000000000" pitchFamily="50" charset="-128"/>
                          <a:ea typeface="游ゴシック" panose="020B0400000000000000" pitchFamily="50" charset="-128"/>
                        </a:rPr>
                        <a:t>１</a:t>
                      </a:r>
                      <a:endParaRPr lang="en-US" altLang="ja-JP" sz="4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116" marR="4116" marT="4116" marB="0" anchor="ctr">
                    <a:lnL>
                      <a:noFill/>
                    </a:lnL>
                    <a:lnR>
                      <a:noFill/>
                    </a:lnR>
                    <a:lnT>
                      <a:noFill/>
                    </a:lnT>
                    <a:lnB>
                      <a:noFill/>
                    </a:lnB>
                    <a:solidFill>
                      <a:srgbClr val="F2F2F2"/>
                    </a:solidFill>
                  </a:tcPr>
                </a:tc>
                <a:tc>
                  <a:txBody>
                    <a:bodyPr/>
                    <a:lstStyle/>
                    <a:p>
                      <a:pPr algn="ctr" fontAlgn="b"/>
                      <a:r>
                        <a:rPr lang="en-US" altLang="ja-JP" sz="4000" b="1" i="0" u="none" strike="noStrike" dirty="0">
                          <a:solidFill>
                            <a:srgbClr val="000000"/>
                          </a:solidFill>
                          <a:effectLst/>
                          <a:latin typeface="游ゴシック" panose="020B0400000000000000" pitchFamily="50" charset="-128"/>
                          <a:ea typeface="游ゴシック" panose="020B0400000000000000" pitchFamily="50" charset="-128"/>
                        </a:rPr>
                        <a:t>32</a:t>
                      </a:r>
                    </a:p>
                  </a:txBody>
                  <a:tcPr marL="4116" marR="4116" marT="4116" marB="0" anchor="ctr">
                    <a:lnL>
                      <a:noFill/>
                    </a:lnL>
                    <a:lnR>
                      <a:noFill/>
                    </a:lnR>
                    <a:lnT>
                      <a:noFill/>
                    </a:lnT>
                    <a:lnB>
                      <a:noFill/>
                    </a:lnB>
                    <a:solidFill>
                      <a:srgbClr val="F2F2F2"/>
                    </a:solidFill>
                  </a:tcPr>
                </a:tc>
                <a:tc>
                  <a:txBody>
                    <a:bodyPr/>
                    <a:lstStyle/>
                    <a:p>
                      <a:pPr algn="ctr" fontAlgn="b"/>
                      <a:r>
                        <a:rPr lang="en-US" altLang="ja-JP" sz="4000" b="1" i="0" u="none" strike="noStrike" dirty="0">
                          <a:solidFill>
                            <a:srgbClr val="000000"/>
                          </a:solidFill>
                          <a:effectLst/>
                          <a:latin typeface="游ゴシック" panose="020B0400000000000000" pitchFamily="50" charset="-128"/>
                          <a:ea typeface="游ゴシック" panose="020B0400000000000000" pitchFamily="50" charset="-128"/>
                        </a:rPr>
                        <a:t>12</a:t>
                      </a:r>
                    </a:p>
                  </a:txBody>
                  <a:tcPr marL="4116" marR="4116" marT="4116" marB="0" anchor="ctr">
                    <a:lnL>
                      <a:noFill/>
                    </a:lnL>
                    <a:lnR>
                      <a:noFill/>
                    </a:lnR>
                    <a:lnT>
                      <a:noFill/>
                    </a:lnT>
                    <a:lnB>
                      <a:noFill/>
                    </a:lnB>
                    <a:solidFill>
                      <a:srgbClr val="F2F2F2"/>
                    </a:solidFill>
                  </a:tcPr>
                </a:tc>
                <a:extLst>
                  <a:ext uri="{0D108BD9-81ED-4DB2-BD59-A6C34878D82A}">
                    <a16:rowId xmlns:a16="http://schemas.microsoft.com/office/drawing/2014/main" val="561940906"/>
                  </a:ext>
                </a:extLst>
              </a:tr>
            </a:tbl>
          </a:graphicData>
        </a:graphic>
      </p:graphicFrame>
      <p:sp>
        <p:nvSpPr>
          <p:cNvPr id="1029" name="テキスト ボックス 1028">
            <a:extLst>
              <a:ext uri="{FF2B5EF4-FFF2-40B4-BE49-F238E27FC236}">
                <a16:creationId xmlns:a16="http://schemas.microsoft.com/office/drawing/2014/main" id="{255377DB-DE4E-D9BB-AD72-98F576AEDA2F}"/>
              </a:ext>
            </a:extLst>
          </p:cNvPr>
          <p:cNvSpPr txBox="1"/>
          <p:nvPr/>
        </p:nvSpPr>
        <p:spPr>
          <a:xfrm>
            <a:off x="763768" y="2278275"/>
            <a:ext cx="287610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先進国</a:t>
            </a:r>
            <a:r>
              <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38</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か国での調査</a:t>
            </a:r>
          </a:p>
        </p:txBody>
      </p:sp>
      <p:sp>
        <p:nvSpPr>
          <p:cNvPr id="2" name="楕円 1">
            <a:extLst>
              <a:ext uri="{FF2B5EF4-FFF2-40B4-BE49-F238E27FC236}">
                <a16:creationId xmlns:a16="http://schemas.microsoft.com/office/drawing/2014/main" id="{8079AAB8-45E5-F1DA-29CF-80A324D961EB}"/>
              </a:ext>
            </a:extLst>
          </p:cNvPr>
          <p:cNvSpPr/>
          <p:nvPr/>
        </p:nvSpPr>
        <p:spPr>
          <a:xfrm>
            <a:off x="6445601" y="4494234"/>
            <a:ext cx="2798956" cy="19849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 name="図 5" descr="人, 屋内, 少し, 座る が含まれている画像&#10;&#10;AI によって生成されたコンテンツは間違っている可能性があります。">
            <a:extLst>
              <a:ext uri="{FF2B5EF4-FFF2-40B4-BE49-F238E27FC236}">
                <a16:creationId xmlns:a16="http://schemas.microsoft.com/office/drawing/2014/main" id="{42D90D53-A8BC-5B82-1AC5-C2BE6A06BF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47" y="2692427"/>
            <a:ext cx="2573351" cy="3636828"/>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B2A99EAA-2632-BFE4-2494-786E4C26B4D6}"/>
              </a:ext>
            </a:extLst>
          </p:cNvPr>
          <p:cNvSpPr txBox="1"/>
          <p:nvPr/>
        </p:nvSpPr>
        <p:spPr>
          <a:xfrm>
            <a:off x="2201822" y="6357339"/>
            <a:ext cx="14360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UNICEF,</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2025</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5A0E2199-EAE9-D552-6356-610B800C4BEF}"/>
              </a:ext>
            </a:extLst>
          </p:cNvPr>
          <p:cNvSpPr txBox="1"/>
          <p:nvPr/>
        </p:nvSpPr>
        <p:spPr>
          <a:xfrm>
            <a:off x="763768" y="1190455"/>
            <a:ext cx="12191634" cy="830997"/>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ユニセフ レポートカード１９</a:t>
            </a:r>
            <a:endParaRPr kumimoji="1" lang="en-US" altLang="ja-JP" sz="2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子どもたちに影響する世界：先進国の子どもの幸福度を形作るものは何か</a:t>
            </a:r>
          </a:p>
        </p:txBody>
      </p:sp>
    </p:spTree>
    <p:extLst>
      <p:ext uri="{BB962C8B-B14F-4D97-AF65-F5344CB8AC3E}">
        <p14:creationId xmlns:p14="http://schemas.microsoft.com/office/powerpoint/2010/main" val="24270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D92CD77E-82EC-A4C0-20BE-4584B64393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99" y="-449179"/>
            <a:ext cx="10788609" cy="7307179"/>
          </a:xfrm>
          <a:prstGeom prst="rect">
            <a:avLst/>
          </a:prstGeom>
        </p:spPr>
      </p:pic>
      <p:sp>
        <p:nvSpPr>
          <p:cNvPr id="6" name="テキスト ボックス 5">
            <a:extLst>
              <a:ext uri="{FF2B5EF4-FFF2-40B4-BE49-F238E27FC236}">
                <a16:creationId xmlns:a16="http://schemas.microsoft.com/office/drawing/2014/main" id="{6D75548D-6309-4693-F245-3CB167D14A4B}"/>
              </a:ext>
            </a:extLst>
          </p:cNvPr>
          <p:cNvSpPr txBox="1"/>
          <p:nvPr/>
        </p:nvSpPr>
        <p:spPr>
          <a:xfrm>
            <a:off x="10790099" y="6387068"/>
            <a:ext cx="1261884" cy="307777"/>
          </a:xfrm>
          <a:prstGeom prst="rect">
            <a:avLst/>
          </a:prstGeom>
          <a:noFill/>
        </p:spPr>
        <p:txBody>
          <a:bodyPr wrap="non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文部科学省</a:t>
            </a:r>
            <a:endParaRPr kumimoji="1" lang="ja-JP" altLang="en-US" sz="1400" dirty="0">
              <a:latin typeface="BIZ UDPゴシック" panose="020B0400000000000000" pitchFamily="50" charset="-128"/>
              <a:ea typeface="BIZ UDPゴシック" panose="020B0400000000000000" pitchFamily="50" charset="-128"/>
            </a:endParaRPr>
          </a:p>
        </p:txBody>
      </p:sp>
      <p:grpSp>
        <p:nvGrpSpPr>
          <p:cNvPr id="2" name="グループ化 1">
            <a:extLst>
              <a:ext uri="{FF2B5EF4-FFF2-40B4-BE49-F238E27FC236}">
                <a16:creationId xmlns:a16="http://schemas.microsoft.com/office/drawing/2014/main" id="{9A316BD5-4306-CF69-462C-EF3361C2F4FD}"/>
              </a:ext>
            </a:extLst>
          </p:cNvPr>
          <p:cNvGrpSpPr/>
          <p:nvPr/>
        </p:nvGrpSpPr>
        <p:grpSpPr>
          <a:xfrm>
            <a:off x="0" y="-3449"/>
            <a:ext cx="12223718" cy="614855"/>
            <a:chOff x="0" y="-3449"/>
            <a:chExt cx="12223718" cy="614855"/>
          </a:xfrm>
        </p:grpSpPr>
        <p:sp>
          <p:nvSpPr>
            <p:cNvPr id="3" name="Rectangle 5" descr="右上がり対角線">
              <a:extLst>
                <a:ext uri="{FF2B5EF4-FFF2-40B4-BE49-F238E27FC236}">
                  <a16:creationId xmlns:a16="http://schemas.microsoft.com/office/drawing/2014/main" id="{81DDED68-8630-609C-15F5-08F5F5E5741C}"/>
                </a:ext>
              </a:extLst>
            </p:cNvPr>
            <p:cNvSpPr>
              <a:spLocks noChangeArrowheads="1"/>
            </p:cNvSpPr>
            <p:nvPr/>
          </p:nvSpPr>
          <p:spPr bwMode="auto">
            <a:xfrm>
              <a:off x="0" y="-3449"/>
              <a:ext cx="12191634" cy="614855"/>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lvl="0">
                <a:spcBef>
                  <a:spcPct val="0"/>
                </a:spcBef>
                <a:defRPr/>
              </a:pPr>
              <a:r>
                <a:rPr lang="ja-JP" altLang="en-US" sz="2800" b="1" dirty="0">
                  <a:solidFill>
                    <a:srgbClr val="FFFFFF"/>
                  </a:solidFill>
                  <a:latin typeface="BIZ UDPゴシック" panose="020B0400000000000000" pitchFamily="50" charset="-128"/>
                  <a:ea typeface="BIZ UDPゴシック" panose="020B0400000000000000" pitchFamily="50" charset="-128"/>
                </a:rPr>
                <a:t> 　いじめの認知件数　</a:t>
              </a:r>
              <a:endParaRPr kumimoji="1" lang="ja-JP" altLang="en-US"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C9DD75E5-BA81-8D97-E5D2-5E3DCDB379C0}"/>
                </a:ext>
              </a:extLst>
            </p:cNvPr>
            <p:cNvSpPr txBox="1"/>
            <p:nvPr/>
          </p:nvSpPr>
          <p:spPr>
            <a:xfrm>
              <a:off x="5492423" y="163155"/>
              <a:ext cx="6731295" cy="369332"/>
            </a:xfrm>
            <a:prstGeom prst="rect">
              <a:avLst/>
            </a:prstGeom>
            <a:noFill/>
          </p:spPr>
          <p:txBody>
            <a:bodyPr wrap="square">
              <a:spAutoFit/>
            </a:bodyPr>
            <a:lstStyle/>
            <a:p>
              <a:r>
                <a:rPr kumimoji="1" lang="ja-JP" altLang="en-US"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回子どもに対する暴力撲滅円卓会議 より （</a:t>
              </a:r>
              <a:r>
                <a:rPr kumimoji="1" lang="en-US" altLang="ja-JP"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月）</a:t>
              </a:r>
              <a:endParaRPr lang="ja-JP" altLang="en-US" dirty="0">
                <a:solidFill>
                  <a:schemeClr val="bg1"/>
                </a:solidFill>
              </a:endParaRPr>
            </a:p>
          </p:txBody>
        </p:sp>
      </p:grpSp>
    </p:spTree>
    <p:extLst>
      <p:ext uri="{BB962C8B-B14F-4D97-AF65-F5344CB8AC3E}">
        <p14:creationId xmlns:p14="http://schemas.microsoft.com/office/powerpoint/2010/main" val="269947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2AC83991-5EDC-A2AF-6954-115D979E7192}"/>
              </a:ext>
            </a:extLst>
          </p:cNvPr>
          <p:cNvGrpSpPr/>
          <p:nvPr/>
        </p:nvGrpSpPr>
        <p:grpSpPr>
          <a:xfrm>
            <a:off x="-97068" y="-289099"/>
            <a:ext cx="12386136" cy="6951955"/>
            <a:chOff x="0" y="-245556"/>
            <a:chExt cx="12386136" cy="6951955"/>
          </a:xfrm>
        </p:grpSpPr>
        <p:pic>
          <p:nvPicPr>
            <p:cNvPr id="4" name="図 3" descr="グラフ, 折れ線グラフ&#10;&#10;AI によって生成されたコンテンツは間違っている可能性があります。">
              <a:extLst>
                <a:ext uri="{FF2B5EF4-FFF2-40B4-BE49-F238E27FC236}">
                  <a16:creationId xmlns:a16="http://schemas.microsoft.com/office/drawing/2014/main" id="{B2B4AE3B-29FB-4E0D-BF8A-00B46E275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11" y="-245556"/>
              <a:ext cx="10246262" cy="6951955"/>
            </a:xfrm>
            <a:prstGeom prst="rect">
              <a:avLst/>
            </a:prstGeom>
          </p:spPr>
        </p:pic>
        <p:sp>
          <p:nvSpPr>
            <p:cNvPr id="5" name="テキスト ボックス 4">
              <a:extLst>
                <a:ext uri="{FF2B5EF4-FFF2-40B4-BE49-F238E27FC236}">
                  <a16:creationId xmlns:a16="http://schemas.microsoft.com/office/drawing/2014/main" id="{69D79DEE-48BE-6F1F-31D9-65D28B5B5111}"/>
                </a:ext>
              </a:extLst>
            </p:cNvPr>
            <p:cNvSpPr txBox="1"/>
            <p:nvPr/>
          </p:nvSpPr>
          <p:spPr>
            <a:xfrm>
              <a:off x="10678741" y="6348829"/>
              <a:ext cx="1261884" cy="307777"/>
            </a:xfrm>
            <a:prstGeom prst="rect">
              <a:avLst/>
            </a:prstGeom>
            <a:noFill/>
          </p:spPr>
          <p:txBody>
            <a:bodyPr wrap="none" rtlCol="0">
              <a:sp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文部科学省</a:t>
              </a:r>
              <a:endParaRPr kumimoji="1" lang="ja-JP" altLang="en-US" sz="1400" dirty="0">
                <a:latin typeface="BIZ UDPゴシック" panose="020B0400000000000000" pitchFamily="50" charset="-128"/>
                <a:ea typeface="BIZ UDPゴシック" panose="020B0400000000000000" pitchFamily="50" charset="-128"/>
              </a:endParaRPr>
            </a:p>
          </p:txBody>
        </p:sp>
        <p:grpSp>
          <p:nvGrpSpPr>
            <p:cNvPr id="7" name="グループ化 6">
              <a:extLst>
                <a:ext uri="{FF2B5EF4-FFF2-40B4-BE49-F238E27FC236}">
                  <a16:creationId xmlns:a16="http://schemas.microsoft.com/office/drawing/2014/main" id="{751A1F9B-0D53-5198-AB46-9E597E5EAB3F}"/>
                </a:ext>
              </a:extLst>
            </p:cNvPr>
            <p:cNvGrpSpPr/>
            <p:nvPr/>
          </p:nvGrpSpPr>
          <p:grpSpPr>
            <a:xfrm>
              <a:off x="0" y="-3449"/>
              <a:ext cx="12386136" cy="614855"/>
              <a:chOff x="0" y="-3449"/>
              <a:chExt cx="12386136" cy="614855"/>
            </a:xfrm>
          </p:grpSpPr>
          <p:sp>
            <p:nvSpPr>
              <p:cNvPr id="2" name="Rectangle 5" descr="右上がり対角線">
                <a:extLst>
                  <a:ext uri="{FF2B5EF4-FFF2-40B4-BE49-F238E27FC236}">
                    <a16:creationId xmlns:a16="http://schemas.microsoft.com/office/drawing/2014/main" id="{6D2C13BC-D5E5-1569-D737-6C46529BC0B5}"/>
                  </a:ext>
                </a:extLst>
              </p:cNvPr>
              <p:cNvSpPr>
                <a:spLocks noChangeArrowheads="1"/>
              </p:cNvSpPr>
              <p:nvPr/>
            </p:nvSpPr>
            <p:spPr bwMode="auto">
              <a:xfrm>
                <a:off x="0" y="-3449"/>
                <a:ext cx="12191634" cy="614855"/>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lvl="0">
                  <a:spcBef>
                    <a:spcPct val="0"/>
                  </a:spcBef>
                  <a:defRPr/>
                </a:pPr>
                <a:r>
                  <a:rPr lang="ja-JP" altLang="en-US" sz="2800" b="1" dirty="0">
                    <a:solidFill>
                      <a:srgbClr val="FFFFFF"/>
                    </a:solidFill>
                    <a:latin typeface="BIZ UDPゴシック" panose="020B0400000000000000" pitchFamily="50" charset="-128"/>
                    <a:ea typeface="BIZ UDPゴシック" panose="020B0400000000000000" pitchFamily="50" charset="-128"/>
                  </a:rPr>
                  <a:t> 　いじめの重大事態の発生件数　</a:t>
                </a:r>
                <a:endParaRPr kumimoji="1" lang="ja-JP" altLang="en-US"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28868C03-7EE4-D1EB-664B-047354164AFD}"/>
                  </a:ext>
                </a:extLst>
              </p:cNvPr>
              <p:cNvSpPr txBox="1"/>
              <p:nvPr/>
            </p:nvSpPr>
            <p:spPr>
              <a:xfrm>
                <a:off x="5654841" y="163155"/>
                <a:ext cx="6731295" cy="369332"/>
              </a:xfrm>
              <a:prstGeom prst="rect">
                <a:avLst/>
              </a:prstGeom>
              <a:noFill/>
            </p:spPr>
            <p:txBody>
              <a:bodyPr wrap="square">
                <a:spAutoFit/>
              </a:bodyPr>
              <a:lstStyle/>
              <a:p>
                <a:r>
                  <a:rPr kumimoji="1" lang="ja-JP" altLang="en-US"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第</a:t>
                </a:r>
                <a:r>
                  <a:rPr kumimoji="1" lang="en-US" altLang="ja-JP"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回子どもに対する暴力撲滅円卓会議 より （</a:t>
                </a:r>
                <a:r>
                  <a:rPr kumimoji="1" lang="en-US" altLang="ja-JP"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800"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月）</a:t>
                </a:r>
                <a:endParaRPr lang="ja-JP" altLang="en-US" dirty="0">
                  <a:solidFill>
                    <a:schemeClr val="bg1"/>
                  </a:solidFill>
                </a:endParaRPr>
              </a:p>
            </p:txBody>
          </p:sp>
        </p:grpSp>
      </p:grpSp>
    </p:spTree>
    <p:extLst>
      <p:ext uri="{BB962C8B-B14F-4D97-AF65-F5344CB8AC3E}">
        <p14:creationId xmlns:p14="http://schemas.microsoft.com/office/powerpoint/2010/main" val="2783270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descr="右上がり対角線">
            <a:extLst>
              <a:ext uri="{FF2B5EF4-FFF2-40B4-BE49-F238E27FC236}">
                <a16:creationId xmlns:a16="http://schemas.microsoft.com/office/drawing/2014/main" id="{4C76D6C4-6D5F-728B-A45D-30B96BB3D25F}"/>
              </a:ext>
            </a:extLst>
          </p:cNvPr>
          <p:cNvSpPr>
            <a:spLocks noChangeArrowheads="1"/>
          </p:cNvSpPr>
          <p:nvPr/>
        </p:nvSpPr>
        <p:spPr bwMode="auto">
          <a:xfrm>
            <a:off x="183" y="-86202"/>
            <a:ext cx="12191634" cy="777853"/>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a:spcBef>
                <a:spcPct val="0"/>
              </a:spcBef>
            </a:pPr>
            <a:r>
              <a:rPr lang="ja-JP" altLang="en-US" sz="2800" b="1" dirty="0">
                <a:solidFill>
                  <a:srgbClr val="FFFFFF"/>
                </a:solidFill>
                <a:latin typeface="BIZ UDPゴシック" panose="020B0400000000000000" pitchFamily="50" charset="-128"/>
                <a:ea typeface="BIZ UDPゴシック" panose="020B0400000000000000" pitchFamily="50" charset="-128"/>
              </a:rPr>
              <a:t>　　子どもの権利の推進と法整備</a:t>
            </a:r>
          </a:p>
        </p:txBody>
      </p:sp>
      <p:sp>
        <p:nvSpPr>
          <p:cNvPr id="3" name="テキスト ボックス 2">
            <a:extLst>
              <a:ext uri="{FF2B5EF4-FFF2-40B4-BE49-F238E27FC236}">
                <a16:creationId xmlns:a16="http://schemas.microsoft.com/office/drawing/2014/main" id="{1ABC7F39-2108-63FD-0981-811B4B8A3130}"/>
              </a:ext>
            </a:extLst>
          </p:cNvPr>
          <p:cNvSpPr txBox="1"/>
          <p:nvPr/>
        </p:nvSpPr>
        <p:spPr>
          <a:xfrm>
            <a:off x="514815" y="1884559"/>
            <a:ext cx="11162370" cy="3810613"/>
          </a:xfrm>
          <a:prstGeom prst="rect">
            <a:avLst/>
          </a:prstGeom>
          <a:noFill/>
          <a:ln w="19050">
            <a:solidFill>
              <a:srgbClr val="00B0F0"/>
            </a:solidFill>
          </a:ln>
        </p:spPr>
        <p:txBody>
          <a:bodyPr wrap="square" lIns="180000" tIns="180000" rIns="180000" bIns="180000" rtlCol="0">
            <a:spAutoFit/>
          </a:bodyPr>
          <a:lstStyle/>
          <a:p>
            <a:r>
              <a:rPr lang="ja-JP" altLang="en-US" sz="2800" dirty="0">
                <a:latin typeface="BIZ UDPゴシック" panose="020B0400000000000000" pitchFamily="50" charset="-128"/>
                <a:ea typeface="BIZ UDPゴシック" panose="020B0400000000000000" pitchFamily="50" charset="-128"/>
              </a:rPr>
              <a:t>目的：</a:t>
            </a:r>
            <a:endParaRPr lang="en-US" altLang="ja-JP" sz="28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400" dirty="0">
                <a:solidFill>
                  <a:schemeClr val="accent2"/>
                </a:solidFill>
                <a:latin typeface="BIZ UDPゴシック" panose="020B0400000000000000" pitchFamily="50" charset="-128"/>
                <a:ea typeface="BIZ UDPゴシック" panose="020B0400000000000000" pitchFamily="50" charset="-128"/>
              </a:rPr>
              <a:t>日</a:t>
            </a:r>
            <a:r>
              <a:rPr lang="ja-JP" altLang="en-US" sz="2800" dirty="0">
                <a:solidFill>
                  <a:schemeClr val="accent2"/>
                </a:solidFill>
                <a:latin typeface="BIZ UDPゴシック" panose="020B0400000000000000" pitchFamily="50" charset="-128"/>
                <a:ea typeface="BIZ UDPゴシック" panose="020B0400000000000000" pitchFamily="50" charset="-128"/>
              </a:rPr>
              <a:t>本国憲法</a:t>
            </a:r>
            <a:r>
              <a:rPr lang="ja-JP" altLang="en-US" sz="2800" dirty="0">
                <a:latin typeface="BIZ UDPゴシック" panose="020B0400000000000000" pitchFamily="50" charset="-128"/>
                <a:ea typeface="BIZ UDPゴシック" panose="020B0400000000000000" pitchFamily="50" charset="-128"/>
              </a:rPr>
              <a:t>および</a:t>
            </a:r>
            <a:r>
              <a:rPr lang="ja-JP" altLang="en-US" sz="2800" dirty="0">
                <a:solidFill>
                  <a:schemeClr val="accent2"/>
                </a:solidFill>
                <a:latin typeface="BIZ UDPゴシック" panose="020B0400000000000000" pitchFamily="50" charset="-128"/>
                <a:ea typeface="BIZ UDPゴシック" panose="020B0400000000000000" pitchFamily="50" charset="-128"/>
              </a:rPr>
              <a:t>児童の権利に関する条約</a:t>
            </a:r>
            <a:r>
              <a:rPr lang="ja-JP" altLang="en-US" sz="2800" dirty="0">
                <a:latin typeface="BIZ UDPゴシック" panose="020B0400000000000000" pitchFamily="50" charset="-128"/>
                <a:ea typeface="BIZ UDPゴシック" panose="020B0400000000000000" pitchFamily="50" charset="-128"/>
              </a:rPr>
              <a:t>の精神にのっとり、</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次代の社会を担う全てのこどもが、生涯にわたる人格形成の基礎を築き、</a:t>
            </a:r>
            <a:r>
              <a:rPr lang="ja-JP" altLang="en-US" sz="2800" dirty="0">
                <a:solidFill>
                  <a:schemeClr val="accent2"/>
                </a:solidFill>
                <a:latin typeface="BIZ UDPゴシック" panose="020B0400000000000000" pitchFamily="50" charset="-128"/>
                <a:ea typeface="BIZ UDPゴシック" panose="020B0400000000000000" pitchFamily="50" charset="-128"/>
              </a:rPr>
              <a:t>自立した個人としてひとしく健やかに成長することができ</a:t>
            </a:r>
            <a:r>
              <a:rPr lang="ja-JP" altLang="en-US" sz="2800" dirty="0">
                <a:latin typeface="BIZ UDPゴシック" panose="020B0400000000000000" pitchFamily="50" charset="-128"/>
                <a:ea typeface="BIZ UDPゴシック" panose="020B0400000000000000" pitchFamily="50" charset="-128"/>
              </a:rPr>
              <a:t>、</a:t>
            </a:r>
            <a:endParaRPr lang="en-US" altLang="ja-JP" sz="2800" dirty="0">
              <a:latin typeface="BIZ UDPゴシック" panose="020B0400000000000000" pitchFamily="50" charset="-128"/>
              <a:ea typeface="BIZ UDPゴシック" panose="020B0400000000000000" pitchFamily="50" charset="-128"/>
            </a:endParaRPr>
          </a:p>
          <a:p>
            <a:r>
              <a:rPr lang="ja-JP" altLang="en-US" sz="2800" dirty="0">
                <a:latin typeface="BIZ UDPゴシック" panose="020B0400000000000000" pitchFamily="50" charset="-128"/>
                <a:ea typeface="BIZ UDPゴシック" panose="020B0400000000000000" pitchFamily="50" charset="-128"/>
              </a:rPr>
              <a:t>・ こどもの心身の状況、置かれている環境等にかかわらず、その権利の擁護が図られ、</a:t>
            </a:r>
            <a:r>
              <a:rPr lang="ja-JP" altLang="en-US" sz="2800" dirty="0">
                <a:solidFill>
                  <a:schemeClr val="accent2"/>
                </a:solidFill>
                <a:latin typeface="BIZ UDPゴシック" panose="020B0400000000000000" pitchFamily="50" charset="-128"/>
                <a:ea typeface="BIZ UDPゴシック" panose="020B0400000000000000" pitchFamily="50" charset="-128"/>
              </a:rPr>
              <a:t>将来にわたって幸福な生活を送ることができる</a:t>
            </a:r>
            <a:r>
              <a:rPr lang="ja-JP" altLang="en-US" sz="2800" dirty="0">
                <a:latin typeface="BIZ UDPゴシック" panose="020B0400000000000000" pitchFamily="50" charset="-128"/>
                <a:ea typeface="BIZ UDPゴシック" panose="020B0400000000000000" pitchFamily="50" charset="-128"/>
              </a:rPr>
              <a:t>社会の実現を目指して、</a:t>
            </a:r>
            <a:endParaRPr lang="en-US" altLang="ja-JP" sz="28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800" dirty="0">
                <a:latin typeface="BIZ UDPゴシック" panose="020B0400000000000000" pitchFamily="50" charset="-128"/>
                <a:ea typeface="BIZ UDPゴシック" panose="020B0400000000000000" pitchFamily="50" charset="-128"/>
              </a:rPr>
              <a:t>こども施策を総合的に推進すること</a:t>
            </a:r>
            <a:endParaRPr lang="en-US" altLang="ja-JP" sz="2800" dirty="0">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E1459DD3-600B-E4B7-05E5-0F08D03A6B5E}"/>
              </a:ext>
            </a:extLst>
          </p:cNvPr>
          <p:cNvSpPr txBox="1"/>
          <p:nvPr/>
        </p:nvSpPr>
        <p:spPr>
          <a:xfrm>
            <a:off x="514815" y="1097744"/>
            <a:ext cx="6094140" cy="646331"/>
          </a:xfrm>
          <a:prstGeom prst="rect">
            <a:avLst/>
          </a:prstGeom>
          <a:noFill/>
        </p:spPr>
        <p:txBody>
          <a:bodyPr wrap="square">
            <a:spAutoFit/>
          </a:bodyPr>
          <a:lstStyle/>
          <a:p>
            <a:pPr>
              <a:defRPr/>
            </a:pPr>
            <a:r>
              <a:rPr lang="ja-JP" altLang="en-US" sz="3600" b="1" dirty="0">
                <a:solidFill>
                  <a:srgbClr val="00B050"/>
                </a:solidFill>
                <a:latin typeface="BIZ UDPゴシック" panose="020B0400000000000000" pitchFamily="50" charset="-128"/>
                <a:ea typeface="BIZ UDPゴシック" panose="020B0400000000000000" pitchFamily="50" charset="-128"/>
              </a:rPr>
              <a:t>こども基本法　</a:t>
            </a:r>
            <a:endParaRPr lang="en-US" altLang="ja-JP" sz="2800" b="1" dirty="0">
              <a:solidFill>
                <a:srgbClr val="00B050"/>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2214BC81-A738-6DFC-3467-F2D8028EF7FB}"/>
              </a:ext>
            </a:extLst>
          </p:cNvPr>
          <p:cNvSpPr txBox="1"/>
          <p:nvPr/>
        </p:nvSpPr>
        <p:spPr>
          <a:xfrm>
            <a:off x="7334179" y="5835654"/>
            <a:ext cx="4471096" cy="523220"/>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出典：内閣官房ウェブサイト</a:t>
            </a:r>
            <a:endParaRPr lang="en-US" altLang="ja-JP" sz="14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　　　「こども基本法（令和</a:t>
            </a:r>
            <a:r>
              <a:rPr lang="en-US" altLang="ja-JP" sz="1400" dirty="0">
                <a:latin typeface="メイリオ" panose="020B0604030504040204" pitchFamily="50" charset="-128"/>
                <a:ea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rPr>
              <a:t>年法律第</a:t>
            </a:r>
            <a:r>
              <a:rPr lang="en-US" altLang="ja-JP" sz="1400" dirty="0">
                <a:latin typeface="メイリオ" panose="020B0604030504040204" pitchFamily="50" charset="-128"/>
                <a:ea typeface="メイリオ" panose="020B0604030504040204" pitchFamily="50" charset="-128"/>
              </a:rPr>
              <a:t>77</a:t>
            </a:r>
            <a:r>
              <a:rPr lang="ja-JP" altLang="en-US" sz="1400" dirty="0">
                <a:latin typeface="メイリオ" panose="020B0604030504040204" pitchFamily="50" charset="-128"/>
                <a:ea typeface="メイリオ" panose="020B0604030504040204" pitchFamily="50" charset="-128"/>
              </a:rPr>
              <a:t>号）概要」</a:t>
            </a:r>
          </a:p>
        </p:txBody>
      </p:sp>
    </p:spTree>
    <p:extLst>
      <p:ext uri="{BB962C8B-B14F-4D97-AF65-F5344CB8AC3E}">
        <p14:creationId xmlns:p14="http://schemas.microsoft.com/office/powerpoint/2010/main" val="363575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F5F5E25-600C-EBFB-0BE3-C83948E5716C}"/>
              </a:ext>
            </a:extLst>
          </p:cNvPr>
          <p:cNvSpPr txBox="1"/>
          <p:nvPr/>
        </p:nvSpPr>
        <p:spPr>
          <a:xfrm>
            <a:off x="3376382" y="4775254"/>
            <a:ext cx="8646285" cy="1508105"/>
          </a:xfrm>
          <a:prstGeom prst="rect">
            <a:avLst/>
          </a:prstGeom>
          <a:noFill/>
        </p:spPr>
        <p:txBody>
          <a:bodyPr wrap="square">
            <a:spAutoFit/>
          </a:bodyPr>
          <a:lstStyle/>
          <a:p>
            <a:pPr marL="57150" marR="0" lvl="0" indent="0" algn="l" defTabSz="914400" rtl="0" eaLnBrk="1" fontAlgn="auto" latinLnBrk="0" hangingPunct="1">
              <a:lnSpc>
                <a:spcPct val="100000"/>
              </a:lnSpc>
              <a:spcBef>
                <a:spcPct val="30000"/>
              </a:spcBef>
              <a:spcAft>
                <a:spcPts val="0"/>
              </a:spcAft>
              <a:buClrTx/>
              <a:buSzTx/>
              <a:buFontTx/>
              <a:buNone/>
              <a:tabLst/>
              <a:defRPr/>
            </a:pPr>
            <a:r>
              <a:rPr kumimoji="1" lang="ja-JP" altLang="en-US" sz="4000" b="1" i="0" u="none" strike="noStrike" kern="0" cap="none" spc="1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すべての</a:t>
            </a:r>
            <a:r>
              <a:rPr lang="ja-JP" altLang="en-US" sz="4000" b="1" kern="0" spc="100" noProof="0" dirty="0">
                <a:solidFill>
                  <a:srgbClr val="00B050"/>
                </a:solidFill>
                <a:latin typeface="BIZ UDPゴシック" panose="020B0400000000000000" pitchFamily="50" charset="-128"/>
                <a:ea typeface="BIZ UDPゴシック" panose="020B0400000000000000" pitchFamily="50" charset="-128"/>
              </a:rPr>
              <a:t>子どもがもつ権利を</a:t>
            </a:r>
            <a:r>
              <a:rPr kumimoji="1" lang="ja-JP" altLang="en-US" sz="4000" b="1" i="0" u="none" strike="noStrike" kern="0" cap="none" spc="1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実現し</a:t>
            </a:r>
            <a:endParaRPr kumimoji="1" lang="en-US" altLang="ja-JP" sz="4000" b="1" i="0" u="none" strike="noStrike" kern="0" cap="none" spc="1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a:p>
            <a:pPr marL="57150" marR="0" lvl="0" indent="0" algn="l" defTabSz="914400" rtl="0" eaLnBrk="1" fontAlgn="auto" latinLnBrk="0" hangingPunct="1">
              <a:lnSpc>
                <a:spcPct val="100000"/>
              </a:lnSpc>
              <a:spcBef>
                <a:spcPct val="30000"/>
              </a:spcBef>
              <a:spcAft>
                <a:spcPts val="0"/>
              </a:spcAft>
              <a:buClrTx/>
              <a:buSzTx/>
              <a:buFontTx/>
              <a:buNone/>
              <a:tabLst/>
              <a:defRPr/>
            </a:pPr>
            <a:r>
              <a:rPr kumimoji="1" lang="ja-JP" altLang="en-US" sz="4000" b="1" i="0" u="none" strike="noStrike" kern="0" cap="none" spc="1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子どもの健やかな成長を支援する</a:t>
            </a:r>
          </a:p>
        </p:txBody>
      </p:sp>
      <p:sp>
        <p:nvSpPr>
          <p:cNvPr id="5" name="Rectangle 5" descr="右上がり対角線">
            <a:extLst>
              <a:ext uri="{FF2B5EF4-FFF2-40B4-BE49-F238E27FC236}">
                <a16:creationId xmlns:a16="http://schemas.microsoft.com/office/drawing/2014/main" id="{6A7C2247-CA61-A8E0-D0F9-51EB1B5A9D69}"/>
              </a:ext>
            </a:extLst>
          </p:cNvPr>
          <p:cNvSpPr>
            <a:spLocks noChangeArrowheads="1"/>
          </p:cNvSpPr>
          <p:nvPr/>
        </p:nvSpPr>
        <p:spPr bwMode="auto">
          <a:xfrm>
            <a:off x="0" y="0"/>
            <a:ext cx="12192000" cy="755650"/>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itchFamily="50" charset="-128"/>
                <a:ea typeface="BIZ UDPゴシック" pitchFamily="50" charset="-128"/>
                <a:cs typeface="+mn-cs"/>
              </a:rPr>
              <a:t>　　</a:t>
            </a:r>
            <a:r>
              <a:rPr kumimoji="1" lang="ja-JP" altLang="en-US" sz="3200" b="1" i="0" u="none" strike="noStrike" kern="1200" cap="none" spc="0" normalizeH="0" baseline="0" noProof="0" dirty="0">
                <a:ln>
                  <a:noFill/>
                </a:ln>
                <a:solidFill>
                  <a:prstClr val="white"/>
                </a:solidFill>
                <a:effectLst/>
                <a:uLnTx/>
                <a:uFillTx/>
                <a:latin typeface="BIZ UDPゴシック" pitchFamily="50" charset="-128"/>
                <a:ea typeface="BIZ UDPゴシック" pitchFamily="50" charset="-128"/>
                <a:cs typeface="+mn-cs"/>
              </a:rPr>
              <a:t>ユニセフの使命</a:t>
            </a:r>
          </a:p>
        </p:txBody>
      </p:sp>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C80A6D1E-727E-0B2B-9ED7-1C17B4802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79" y="4367736"/>
            <a:ext cx="3028803" cy="2046099"/>
          </a:xfrm>
          <a:prstGeom prst="rect">
            <a:avLst/>
          </a:prstGeom>
        </p:spPr>
      </p:pic>
      <p:sp>
        <p:nvSpPr>
          <p:cNvPr id="6" name="正方形/長方形 1">
            <a:extLst>
              <a:ext uri="{FF2B5EF4-FFF2-40B4-BE49-F238E27FC236}">
                <a16:creationId xmlns:a16="http://schemas.microsoft.com/office/drawing/2014/main" id="{460B3E57-B0C4-DBBC-8704-722C54634372}"/>
              </a:ext>
            </a:extLst>
          </p:cNvPr>
          <p:cNvSpPr>
            <a:spLocks noChangeArrowheads="1"/>
          </p:cNvSpPr>
          <p:nvPr/>
        </p:nvSpPr>
        <p:spPr bwMode="auto">
          <a:xfrm>
            <a:off x="613611" y="3283367"/>
            <a:ext cx="11049000" cy="830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57150" marR="0" lvl="0" indent="0" algn="ctr" defTabSz="914400" rtl="0" eaLnBrk="1" fontAlgn="auto" latinLnBrk="0" hangingPunct="1">
              <a:lnSpc>
                <a:spcPct val="80000"/>
              </a:lnSpc>
              <a:spcBef>
                <a:spcPct val="30000"/>
              </a:spcBef>
              <a:spcAft>
                <a:spcPts val="0"/>
              </a:spcAft>
              <a:buClrTx/>
              <a:buSzTx/>
              <a:buFontTx/>
              <a:buNone/>
              <a:tabLst/>
              <a:defRPr/>
            </a:pPr>
            <a:r>
              <a:rPr kumimoji="1" lang="ja-JP" altLang="en-US" sz="60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ユニセフ（国際連合児童基金）</a:t>
            </a:r>
            <a:endParaRPr kumimoji="1" lang="en-US" altLang="ja-JP" sz="60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p:txBody>
      </p:sp>
      <p:pic>
        <p:nvPicPr>
          <p:cNvPr id="8" name="図 7" descr="文字が書かれている&#10;&#10;中程度の精度で自動的に生成された説明">
            <a:extLst>
              <a:ext uri="{FF2B5EF4-FFF2-40B4-BE49-F238E27FC236}">
                <a16:creationId xmlns:a16="http://schemas.microsoft.com/office/drawing/2014/main" id="{278D409E-47D4-8216-46D1-3F534DCDE5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1823" y="811453"/>
            <a:ext cx="9208353" cy="2471914"/>
          </a:xfrm>
          <a:prstGeom prst="rect">
            <a:avLst/>
          </a:prstGeom>
        </p:spPr>
      </p:pic>
    </p:spTree>
    <p:extLst>
      <p:ext uri="{BB962C8B-B14F-4D97-AF65-F5344CB8AC3E}">
        <p14:creationId xmlns:p14="http://schemas.microsoft.com/office/powerpoint/2010/main" val="22025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4">
                                            <p:txEl>
                                              <p:pRg st="0" end="0"/>
                                            </p:txEl>
                                          </p:spTgt>
                                        </p:tgtEl>
                                        <p:attrNameLst>
                                          <p:attrName>style.color</p:attrName>
                                        </p:attrNameLst>
                                      </p:cBhvr>
                                      <p:to>
                                        <p:clrVal>
                                          <a:schemeClr val="accent2"/>
                                        </p:clrVal>
                                      </p:to>
                                    </p:set>
                                    <p:set>
                                      <p:cBhvr>
                                        <p:cTn id="7" dur="500" fill="hold"/>
                                        <p:tgtEl>
                                          <p:spTgt spid="4">
                                            <p:txEl>
                                              <p:pRg st="0" end="0"/>
                                            </p:txEl>
                                          </p:spTgt>
                                        </p:tgtEl>
                                        <p:attrNameLst>
                                          <p:attrName>fillcolor</p:attrName>
                                        </p:attrNameLst>
                                      </p:cBhvr>
                                      <p:to>
                                        <p:clrVal>
                                          <a:schemeClr val="accent2"/>
                                        </p:clrVal>
                                      </p:to>
                                    </p:set>
                                    <p:set>
                                      <p:cBhvr>
                                        <p:cTn id="8"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テキスト ボックス 1">
            <a:extLst>
              <a:ext uri="{FF2B5EF4-FFF2-40B4-BE49-F238E27FC236}">
                <a16:creationId xmlns:a16="http://schemas.microsoft.com/office/drawing/2014/main" id="{78301ADF-AB88-9B99-FAD1-258359623FD7}"/>
              </a:ext>
            </a:extLst>
          </p:cNvPr>
          <p:cNvSpPr txBox="1">
            <a:spLocks noChangeArrowheads="1"/>
          </p:cNvSpPr>
          <p:nvPr/>
        </p:nvSpPr>
        <p:spPr bwMode="auto">
          <a:xfrm>
            <a:off x="514350" y="415925"/>
            <a:ext cx="11163300" cy="5964238"/>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lIns="180000" tIns="180000" rIns="180000" bIns="180000">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基本理念　</a:t>
            </a:r>
            <a:endParaRPr kumimoji="1" lang="en-US" altLang="ja-JP" sz="2800" b="1"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① 全てのこどもについて、</a:t>
            </a:r>
            <a:r>
              <a:rPr kumimoji="1" lang="ja-JP" altLang="en-US" sz="2400" b="0" i="0" u="none" strike="noStrike" kern="1200" cap="none" spc="0" normalizeH="0" baseline="0" noProof="0">
                <a:ln>
                  <a:noFill/>
                </a:ln>
                <a:solidFill>
                  <a:srgbClr val="E66914"/>
                </a:solidFill>
                <a:effectLst/>
                <a:uLnTx/>
                <a:uFillTx/>
                <a:latin typeface="BIZ UDPゴシック" panose="020B0400000000000000" pitchFamily="50" charset="-128"/>
                <a:ea typeface="BIZ UDPゴシック" panose="020B0400000000000000" pitchFamily="50" charset="-128"/>
                <a:cs typeface="+mn-cs"/>
              </a:rPr>
              <a:t>個人として尊重</a:t>
            </a: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されること、</a:t>
            </a:r>
            <a:r>
              <a:rPr kumimoji="1" lang="ja-JP" altLang="en-US" sz="2400" b="0" i="0" u="none" strike="noStrike" kern="1200" cap="none" spc="0" normalizeH="0" baseline="0" noProof="0">
                <a:ln>
                  <a:noFill/>
                </a:ln>
                <a:solidFill>
                  <a:srgbClr val="E66914"/>
                </a:solidFill>
                <a:effectLst/>
                <a:uLnTx/>
                <a:uFillTx/>
                <a:latin typeface="BIZ UDPゴシック" panose="020B0400000000000000" pitchFamily="50" charset="-128"/>
                <a:ea typeface="BIZ UDPゴシック" panose="020B0400000000000000" pitchFamily="50" charset="-128"/>
                <a:cs typeface="+mn-cs"/>
              </a:rPr>
              <a:t>基本的人権が保障</a:t>
            </a: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されること、</a:t>
            </a:r>
            <a:r>
              <a:rPr kumimoji="1" lang="ja-JP" altLang="en-US" sz="2400" b="0" i="0" u="none" strike="noStrike" kern="1200" cap="none" spc="0" normalizeH="0" baseline="0" noProof="0">
                <a:ln>
                  <a:noFill/>
                </a:ln>
                <a:solidFill>
                  <a:srgbClr val="E66914"/>
                </a:solidFill>
                <a:effectLst/>
                <a:uLnTx/>
                <a:uFillTx/>
                <a:latin typeface="BIZ UDPゴシック" panose="020B0400000000000000" pitchFamily="50" charset="-128"/>
                <a:ea typeface="BIZ UDPゴシック" panose="020B0400000000000000" pitchFamily="50" charset="-128"/>
                <a:cs typeface="+mn-cs"/>
              </a:rPr>
              <a:t>差別的扱いを受けることがない</a:t>
            </a: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ようにすること</a:t>
            </a:r>
            <a:endParaRPr kumimoji="1" lang="en-US" altLang="ja-JP"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② 全てのこどもについて、適切に養育されること・生活を保障されること・愛され保護されること等の</a:t>
            </a:r>
            <a:r>
              <a:rPr kumimoji="1" lang="ja-JP" altLang="en-US" sz="2400" b="0" i="0" u="none" strike="noStrike" kern="1200" cap="none" spc="0" normalizeH="0" baseline="0" noProof="0">
                <a:ln>
                  <a:noFill/>
                </a:ln>
                <a:solidFill>
                  <a:srgbClr val="E66914"/>
                </a:solidFill>
                <a:effectLst/>
                <a:uLnTx/>
                <a:uFillTx/>
                <a:latin typeface="BIZ UDPゴシック" panose="020B0400000000000000" pitchFamily="50" charset="-128"/>
                <a:ea typeface="BIZ UDPゴシック" panose="020B0400000000000000" pitchFamily="50" charset="-128"/>
                <a:cs typeface="+mn-cs"/>
              </a:rPr>
              <a:t>福祉に係る権利が等しく保障される</a:t>
            </a: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とともに、教育基本法の精神にのっとり</a:t>
            </a:r>
            <a:r>
              <a:rPr kumimoji="1" lang="ja-JP" altLang="en-US" sz="2400" b="0" i="0" u="none" strike="noStrike" kern="1200" cap="none" spc="0" normalizeH="0" baseline="0" noProof="0">
                <a:ln>
                  <a:noFill/>
                </a:ln>
                <a:solidFill>
                  <a:srgbClr val="E66914"/>
                </a:solidFill>
                <a:effectLst/>
                <a:uLnTx/>
                <a:uFillTx/>
                <a:latin typeface="BIZ UDPゴシック" panose="020B0400000000000000" pitchFamily="50" charset="-128"/>
                <a:ea typeface="BIZ UDPゴシック" panose="020B0400000000000000" pitchFamily="50" charset="-128"/>
                <a:cs typeface="+mn-cs"/>
              </a:rPr>
              <a:t>教育を受ける機会が等しく与えられる</a:t>
            </a: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こと</a:t>
            </a:r>
            <a:endParaRPr kumimoji="1" lang="en-US" altLang="ja-JP"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③ 全てのこどもについて、年齢及び発達の程度に応じ、自己に直接関係する全ての事項に関して</a:t>
            </a:r>
            <a:r>
              <a:rPr kumimoji="1" lang="ja-JP" altLang="en-US" sz="2400" b="0" i="0" u="none" strike="noStrike" kern="1200" cap="none" spc="0" normalizeH="0" baseline="0" noProof="0">
                <a:ln>
                  <a:noFill/>
                </a:ln>
                <a:solidFill>
                  <a:srgbClr val="E66914"/>
                </a:solidFill>
                <a:effectLst/>
                <a:uLnTx/>
                <a:uFillTx/>
                <a:latin typeface="BIZ UDPゴシック" panose="020B0400000000000000" pitchFamily="50" charset="-128"/>
                <a:ea typeface="BIZ UDPゴシック" panose="020B0400000000000000" pitchFamily="50" charset="-128"/>
                <a:cs typeface="+mn-cs"/>
              </a:rPr>
              <a:t>意見を表明する機会・多様な社会的活動に参画する機会</a:t>
            </a: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が確保されること</a:t>
            </a:r>
            <a:endParaRPr kumimoji="1" lang="en-US" altLang="ja-JP"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④ 全てのこどもについて、年齢及び発達の程度に応じ、</a:t>
            </a:r>
            <a:r>
              <a:rPr kumimoji="1" lang="ja-JP" altLang="en-US" sz="2400" b="0" i="0" u="none" strike="noStrike" kern="1200" cap="none" spc="0" normalizeH="0" baseline="0" noProof="0">
                <a:ln>
                  <a:noFill/>
                </a:ln>
                <a:solidFill>
                  <a:srgbClr val="E66914"/>
                </a:solidFill>
                <a:effectLst/>
                <a:uLnTx/>
                <a:uFillTx/>
                <a:latin typeface="BIZ UDPゴシック" panose="020B0400000000000000" pitchFamily="50" charset="-128"/>
                <a:ea typeface="BIZ UDPゴシック" panose="020B0400000000000000" pitchFamily="50" charset="-128"/>
                <a:cs typeface="+mn-cs"/>
              </a:rPr>
              <a:t>意見の尊重、最善の利益が優先して考慮</a:t>
            </a: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されること</a:t>
            </a:r>
            <a:endParaRPr kumimoji="1" lang="en-US" altLang="ja-JP"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⑤ こどもの養育は家庭を基本として行われ、父母その他の保護者が第一義的責任を有するとの認識の下、十分な養育の支援・家庭での養育が困難なこどもの養育環境の確保により、子どもが心身ともに健やかに育成されるようにすること</a:t>
            </a:r>
            <a:endParaRPr kumimoji="1" lang="en-US" altLang="ja-JP"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⑥ 家庭や子育てに夢を持ち、子育てに伴う喜びを実感できる社会環境の整備</a:t>
            </a:r>
            <a:endParaRPr kumimoji="1" lang="en-US" altLang="ja-JP" sz="2800" b="0" i="0" u="none" strike="noStrike" kern="1200" cap="none" spc="0" normalizeH="0" baseline="0" noProof="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p:txBody>
      </p:sp>
      <p:sp>
        <p:nvSpPr>
          <p:cNvPr id="236547" name="テキスト ボックス 2">
            <a:extLst>
              <a:ext uri="{FF2B5EF4-FFF2-40B4-BE49-F238E27FC236}">
                <a16:creationId xmlns:a16="http://schemas.microsoft.com/office/drawing/2014/main" id="{70BADFD5-74B6-8EFF-9A3B-3022E253016F}"/>
              </a:ext>
            </a:extLst>
          </p:cNvPr>
          <p:cNvSpPr txBox="1">
            <a:spLocks noChangeArrowheads="1"/>
          </p:cNvSpPr>
          <p:nvPr/>
        </p:nvSpPr>
        <p:spPr bwMode="auto">
          <a:xfrm>
            <a:off x="5638800" y="6442075"/>
            <a:ext cx="6265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出典：内閣官房ウェブサイト「こども基本法（令和</a:t>
            </a:r>
            <a:r>
              <a:rPr kumimoji="1" lang="en-US" altLang="ja-JP"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4</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年法律第</a:t>
            </a:r>
            <a:r>
              <a:rPr kumimoji="1" lang="en-US" altLang="ja-JP"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77</a:t>
            </a:r>
            <a:r>
              <a:rPr kumimoji="1" lang="ja-JP" altLang="en-US"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rPr>
              <a:t>号）概要」</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E58D184-6FEB-912E-DBE3-D00F20E6B8C9}"/>
              </a:ext>
            </a:extLst>
          </p:cNvPr>
          <p:cNvSpPr txBox="1"/>
          <p:nvPr/>
        </p:nvSpPr>
        <p:spPr>
          <a:xfrm>
            <a:off x="674370" y="1090184"/>
            <a:ext cx="3192230" cy="646331"/>
          </a:xfrm>
          <a:prstGeom prst="rect">
            <a:avLst/>
          </a:prstGeom>
          <a:noFill/>
        </p:spPr>
        <p:txBody>
          <a:bodyPr wrap="square">
            <a:spAutoFit/>
          </a:bodyPr>
          <a:lstStyle/>
          <a:p>
            <a:pPr>
              <a:defRPr/>
            </a:pPr>
            <a:r>
              <a:rPr lang="ja-JP" altLang="en-US" sz="3600" b="1" dirty="0">
                <a:solidFill>
                  <a:srgbClr val="00B050"/>
                </a:solidFill>
                <a:latin typeface="BIZ UDPゴシック" panose="020B0400000000000000" pitchFamily="50" charset="-128"/>
                <a:ea typeface="BIZ UDPゴシック" panose="020B0400000000000000" pitchFamily="50" charset="-128"/>
              </a:rPr>
              <a:t>こども家庭庁　</a:t>
            </a:r>
            <a:endParaRPr lang="en-US" altLang="ja-JP" sz="2800" b="1" dirty="0">
              <a:solidFill>
                <a:srgbClr val="00B050"/>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CA4FA618-106D-93AD-A2EF-80B272AED9AF}"/>
              </a:ext>
            </a:extLst>
          </p:cNvPr>
          <p:cNvSpPr txBox="1"/>
          <p:nvPr/>
        </p:nvSpPr>
        <p:spPr>
          <a:xfrm>
            <a:off x="792480" y="1897079"/>
            <a:ext cx="10607040" cy="4154984"/>
          </a:xfrm>
          <a:prstGeom prst="rect">
            <a:avLst/>
          </a:prstGeom>
          <a:noFill/>
          <a:ln w="19050">
            <a:solidFill>
              <a:srgbClr val="00B0F0"/>
            </a:solidFill>
          </a:ln>
        </p:spPr>
        <p:txBody>
          <a:bodyPr wrap="square">
            <a:spAutoFit/>
          </a:bodyPr>
          <a:lstStyle/>
          <a:p>
            <a:pPr algn="l"/>
            <a:r>
              <a:rPr lang="ja-JP" altLang="en-US" sz="2400" dirty="0">
                <a:solidFill>
                  <a:srgbClr val="000000"/>
                </a:solidFill>
                <a:latin typeface="BIZ UDPゴシック" panose="020B0400000000000000" pitchFamily="50" charset="-128"/>
                <a:ea typeface="BIZ UDPゴシック" panose="020B0400000000000000" pitchFamily="50" charset="-128"/>
              </a:rPr>
              <a:t>こども家庭庁設置法　趣旨</a:t>
            </a:r>
            <a:endParaRPr lang="en-US" altLang="ja-JP" sz="2400" dirty="0">
              <a:solidFill>
                <a:srgbClr val="000000"/>
              </a:solidFill>
              <a:latin typeface="BIZ UDPゴシック" panose="020B0400000000000000" pitchFamily="50" charset="-128"/>
              <a:ea typeface="BIZ UDPゴシック" panose="020B0400000000000000" pitchFamily="50" charset="-128"/>
            </a:endParaRPr>
          </a:p>
          <a:p>
            <a:pPr algn="l"/>
            <a:endParaRPr lang="ja-JP" altLang="en-US" sz="2400" dirty="0">
              <a:solidFill>
                <a:srgbClr val="000000"/>
              </a:solidFill>
              <a:latin typeface="BIZ UDPゴシック" panose="020B0400000000000000" pitchFamily="50" charset="-128"/>
              <a:ea typeface="BIZ UDPゴシック" panose="020B0400000000000000"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lang="ja-JP" altLang="en-US" sz="2400" dirty="0">
                <a:solidFill>
                  <a:srgbClr val="000000"/>
                </a:solidFill>
                <a:latin typeface="BIZ UDPゴシック" panose="020B0400000000000000" pitchFamily="50" charset="-128"/>
                <a:ea typeface="BIZ UDPゴシック" panose="020B0400000000000000" pitchFamily="50" charset="-128"/>
              </a:rPr>
              <a:t>こども（心身の発達の過程にある者をいう。以下同じ。）が自立した個人としてひとしく健やかに成長することのできる社会の実現に向け、子育てにおける家庭の役割の重要性を踏まえつつ、こどもの年齢及び発達の程度に応じ、</a:t>
            </a:r>
            <a:r>
              <a:rPr lang="ja-JP" altLang="en-US" sz="2400" dirty="0">
                <a:solidFill>
                  <a:schemeClr val="accent2"/>
                </a:solidFill>
                <a:latin typeface="BIZ UDPゴシック" panose="020B0400000000000000" pitchFamily="50" charset="-128"/>
                <a:ea typeface="BIZ UDPゴシック" panose="020B0400000000000000" pitchFamily="50" charset="-128"/>
              </a:rPr>
              <a:t>その意見を尊重し、その最善の利益を優先して考慮することを基本とし</a:t>
            </a:r>
            <a:r>
              <a:rPr lang="ja-JP" altLang="en-US" sz="2400" dirty="0">
                <a:solidFill>
                  <a:srgbClr val="000000"/>
                </a:solidFill>
                <a:latin typeface="BIZ UDPゴシック" panose="020B0400000000000000" pitchFamily="50" charset="-128"/>
                <a:ea typeface="BIZ UDPゴシック" panose="020B0400000000000000" pitchFamily="50" charset="-128"/>
              </a:rPr>
              <a:t>、こども及びこどものある家庭の福祉の増進及び保健の向上その他のこどもの健やかな成長及びこどものある家庭における子育てに対する支援並びに</a:t>
            </a:r>
            <a:r>
              <a:rPr lang="ja-JP" altLang="en-US" sz="2400" dirty="0">
                <a:solidFill>
                  <a:schemeClr val="accent2"/>
                </a:solidFill>
                <a:latin typeface="BIZ UDPゴシック" panose="020B0400000000000000" pitchFamily="50" charset="-128"/>
                <a:ea typeface="BIZ UDPゴシック" panose="020B0400000000000000" pitchFamily="50" charset="-128"/>
              </a:rPr>
              <a:t>こどもの権利利益の擁護に関する事務</a:t>
            </a:r>
            <a:r>
              <a:rPr lang="ja-JP" altLang="en-US" sz="2400" dirty="0">
                <a:solidFill>
                  <a:srgbClr val="000000"/>
                </a:solidFill>
                <a:latin typeface="BIZ UDPゴシック" panose="020B0400000000000000" pitchFamily="50" charset="-128"/>
                <a:ea typeface="BIZ UDPゴシック" panose="020B0400000000000000" pitchFamily="50" charset="-128"/>
              </a:rPr>
              <a:t>を行うとともに、当該任務に関連する特定の内閣の重要政策に関する内閣の事務を助けることを任務とするこども家庭庁を、内閣府の外局として設置することとし、その所掌事務及び組織</a:t>
            </a:r>
            <a:r>
              <a:rPr lang="ja-JP" altLang="en-US" sz="2400">
                <a:solidFill>
                  <a:srgbClr val="000000"/>
                </a:solidFill>
                <a:latin typeface="BIZ UDPゴシック" panose="020B0400000000000000" pitchFamily="50" charset="-128"/>
                <a:ea typeface="BIZ UDPゴシック" panose="020B0400000000000000" pitchFamily="50" charset="-128"/>
              </a:rPr>
              <a:t>に関する事項を定める。</a:t>
            </a:r>
            <a:endParaRPr lang="ja-JP" altLang="en-US" sz="2400" dirty="0">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CC226BEB-C82E-8D41-1B7D-45A8880F71B9}"/>
              </a:ext>
            </a:extLst>
          </p:cNvPr>
          <p:cNvSpPr txBox="1"/>
          <p:nvPr/>
        </p:nvSpPr>
        <p:spPr>
          <a:xfrm>
            <a:off x="4677015" y="6212631"/>
            <a:ext cx="6984604" cy="307777"/>
          </a:xfrm>
          <a:prstGeom prst="rect">
            <a:avLst/>
          </a:prstGeom>
          <a:noFill/>
        </p:spPr>
        <p:txBody>
          <a:bodyPr wrap="none" rtlCol="0">
            <a:spAutoFit/>
          </a:bodyPr>
          <a:lstStyle/>
          <a:p>
            <a:r>
              <a:rPr lang="ja-JP" altLang="en-US" sz="1400" dirty="0">
                <a:latin typeface="メイリオ" panose="020B0604030504040204" pitchFamily="50" charset="-128"/>
                <a:ea typeface="メイリオ" panose="020B0604030504040204" pitchFamily="50" charset="-128"/>
              </a:rPr>
              <a:t>出典：内閣官房ウェブサイト「こども家庭庁設置法（令和</a:t>
            </a:r>
            <a:r>
              <a:rPr lang="en-US" altLang="ja-JP" sz="1400" dirty="0">
                <a:latin typeface="メイリオ" panose="020B0604030504040204" pitchFamily="50" charset="-128"/>
                <a:ea typeface="メイリオ" panose="020B0604030504040204" pitchFamily="50" charset="-128"/>
              </a:rPr>
              <a:t>4</a:t>
            </a:r>
            <a:r>
              <a:rPr lang="ja-JP" altLang="en-US" sz="1400" dirty="0">
                <a:latin typeface="メイリオ" panose="020B0604030504040204" pitchFamily="50" charset="-128"/>
                <a:ea typeface="メイリオ" panose="020B0604030504040204" pitchFamily="50" charset="-128"/>
              </a:rPr>
              <a:t>年法律第</a:t>
            </a:r>
            <a:r>
              <a:rPr lang="en-US" altLang="ja-JP" sz="1400" dirty="0">
                <a:latin typeface="メイリオ" panose="020B0604030504040204" pitchFamily="50" charset="-128"/>
                <a:ea typeface="メイリオ" panose="020B0604030504040204" pitchFamily="50" charset="-128"/>
              </a:rPr>
              <a:t>75</a:t>
            </a:r>
            <a:r>
              <a:rPr lang="ja-JP" altLang="en-US" sz="1400" dirty="0">
                <a:latin typeface="メイリオ" panose="020B0604030504040204" pitchFamily="50" charset="-128"/>
                <a:ea typeface="メイリオ" panose="020B0604030504040204" pitchFamily="50" charset="-128"/>
              </a:rPr>
              <a:t>号）の概要」</a:t>
            </a:r>
          </a:p>
        </p:txBody>
      </p:sp>
      <p:sp>
        <p:nvSpPr>
          <p:cNvPr id="3" name="Rectangle 5" descr="右上がり対角線">
            <a:extLst>
              <a:ext uri="{FF2B5EF4-FFF2-40B4-BE49-F238E27FC236}">
                <a16:creationId xmlns:a16="http://schemas.microsoft.com/office/drawing/2014/main" id="{3E4B1D1A-AFE9-A886-224B-51B81926EB81}"/>
              </a:ext>
            </a:extLst>
          </p:cNvPr>
          <p:cNvSpPr>
            <a:spLocks noChangeArrowheads="1"/>
          </p:cNvSpPr>
          <p:nvPr/>
        </p:nvSpPr>
        <p:spPr bwMode="auto">
          <a:xfrm>
            <a:off x="183" y="-86202"/>
            <a:ext cx="12191634" cy="777853"/>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a:spcBef>
                <a:spcPct val="0"/>
              </a:spcBef>
            </a:pPr>
            <a:r>
              <a:rPr lang="ja-JP" altLang="en-US" sz="2800" b="1" dirty="0">
                <a:solidFill>
                  <a:srgbClr val="FFFFFF"/>
                </a:solidFill>
                <a:latin typeface="BIZ UDPゴシック" panose="020B0400000000000000" pitchFamily="50" charset="-128"/>
                <a:ea typeface="BIZ UDPゴシック" panose="020B0400000000000000" pitchFamily="50" charset="-128"/>
              </a:rPr>
              <a:t>　　子どもの権利の推進と法整備</a:t>
            </a:r>
          </a:p>
        </p:txBody>
      </p:sp>
      <p:pic>
        <p:nvPicPr>
          <p:cNvPr id="5" name="図 4" descr="テキスト が含まれている画像&#10;&#10;自動的に生成された説明">
            <a:extLst>
              <a:ext uri="{FF2B5EF4-FFF2-40B4-BE49-F238E27FC236}">
                <a16:creationId xmlns:a16="http://schemas.microsoft.com/office/drawing/2014/main" id="{6A4CFDAC-72BB-53F6-EB1E-9B34A262B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3280" y="815905"/>
            <a:ext cx="2368850" cy="1010858"/>
          </a:xfrm>
          <a:prstGeom prst="rect">
            <a:avLst/>
          </a:prstGeom>
        </p:spPr>
      </p:pic>
    </p:spTree>
    <p:extLst>
      <p:ext uri="{BB962C8B-B14F-4D97-AF65-F5344CB8AC3E}">
        <p14:creationId xmlns:p14="http://schemas.microsoft.com/office/powerpoint/2010/main" val="95470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descr="右上がり対角線">
            <a:extLst>
              <a:ext uri="{FF2B5EF4-FFF2-40B4-BE49-F238E27FC236}">
                <a16:creationId xmlns:a16="http://schemas.microsoft.com/office/drawing/2014/main" id="{163BE0FA-8258-F643-4185-1734E67B6F1C}"/>
              </a:ext>
            </a:extLst>
          </p:cNvPr>
          <p:cNvSpPr>
            <a:spLocks noChangeArrowheads="1"/>
          </p:cNvSpPr>
          <p:nvPr/>
        </p:nvSpPr>
        <p:spPr bwMode="auto">
          <a:xfrm>
            <a:off x="366" y="3"/>
            <a:ext cx="12191634" cy="802886"/>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a:spcBef>
                <a:spcPct val="0"/>
              </a:spcBef>
            </a:pPr>
            <a:r>
              <a:rPr lang="ja-JP" altLang="en-US" sz="2800" b="1" dirty="0">
                <a:solidFill>
                  <a:srgbClr val="FFFFFF"/>
                </a:solidFill>
                <a:latin typeface="BIZ UDPゴシック" panose="020B0400000000000000" pitchFamily="50" charset="-128"/>
                <a:ea typeface="BIZ UDPゴシック" panose="020B0400000000000000" pitchFamily="50" charset="-128"/>
              </a:rPr>
              <a:t>　　</a:t>
            </a:r>
            <a:r>
              <a:rPr lang="ja-JP" altLang="en-US" sz="2800" b="1" dirty="0">
                <a:solidFill>
                  <a:schemeClr val="bg1"/>
                </a:solidFill>
                <a:latin typeface="BIZ UDPゴシック" panose="020B0400000000000000" pitchFamily="50" charset="-128"/>
                <a:ea typeface="BIZ UDPゴシック" panose="020B0400000000000000" pitchFamily="50" charset="-128"/>
              </a:rPr>
              <a:t>「生徒指導提要」の改訂</a:t>
            </a:r>
          </a:p>
        </p:txBody>
      </p:sp>
      <p:grpSp>
        <p:nvGrpSpPr>
          <p:cNvPr id="9" name="グループ化 8">
            <a:extLst>
              <a:ext uri="{FF2B5EF4-FFF2-40B4-BE49-F238E27FC236}">
                <a16:creationId xmlns:a16="http://schemas.microsoft.com/office/drawing/2014/main" id="{946A3924-9310-607D-412E-81299A8F7241}"/>
              </a:ext>
            </a:extLst>
          </p:cNvPr>
          <p:cNvGrpSpPr/>
          <p:nvPr/>
        </p:nvGrpSpPr>
        <p:grpSpPr>
          <a:xfrm>
            <a:off x="441744" y="1008911"/>
            <a:ext cx="11483768" cy="5570756"/>
            <a:chOff x="441744" y="1008911"/>
            <a:chExt cx="11483768" cy="5570756"/>
          </a:xfrm>
        </p:grpSpPr>
        <p:grpSp>
          <p:nvGrpSpPr>
            <p:cNvPr id="5" name="グループ化 4">
              <a:extLst>
                <a:ext uri="{FF2B5EF4-FFF2-40B4-BE49-F238E27FC236}">
                  <a16:creationId xmlns:a16="http://schemas.microsoft.com/office/drawing/2014/main" id="{529B31E6-9019-55BC-B13B-D21D8B7D7B74}"/>
                </a:ext>
              </a:extLst>
            </p:cNvPr>
            <p:cNvGrpSpPr/>
            <p:nvPr/>
          </p:nvGrpSpPr>
          <p:grpSpPr>
            <a:xfrm>
              <a:off x="441744" y="1008911"/>
              <a:ext cx="11483768" cy="5570756"/>
              <a:chOff x="542073" y="1092342"/>
              <a:chExt cx="11483768" cy="5570756"/>
            </a:xfrm>
          </p:grpSpPr>
          <p:sp>
            <p:nvSpPr>
              <p:cNvPr id="6" name="テキスト ボックス 5">
                <a:extLst>
                  <a:ext uri="{FF2B5EF4-FFF2-40B4-BE49-F238E27FC236}">
                    <a16:creationId xmlns:a16="http://schemas.microsoft.com/office/drawing/2014/main" id="{9088CFCD-5F0C-FDB4-2747-034EC4A80E7A}"/>
                  </a:ext>
                </a:extLst>
              </p:cNvPr>
              <p:cNvSpPr txBox="1"/>
              <p:nvPr/>
            </p:nvSpPr>
            <p:spPr>
              <a:xfrm>
                <a:off x="542073" y="1400119"/>
                <a:ext cx="11308511" cy="5262979"/>
              </a:xfrm>
              <a:prstGeom prst="rect">
                <a:avLst/>
              </a:prstGeom>
              <a:noFill/>
              <a:ln>
                <a:solidFill>
                  <a:srgbClr val="00B0F0"/>
                </a:solidFill>
              </a:ln>
            </p:spPr>
            <p:txBody>
              <a:bodyPr wrap="square" rtlCol="0">
                <a:spAutoFit/>
              </a:bodyPr>
              <a:lstStyle/>
              <a:p>
                <a:r>
                  <a:rPr lang="ja-JP" altLang="en-US" sz="2400" b="1" dirty="0">
                    <a:latin typeface="BIZ UDPゴシック" panose="020B0400000000000000" pitchFamily="50" charset="-128"/>
                    <a:ea typeface="BIZ UDPゴシック" panose="020B0400000000000000" pitchFamily="50" charset="-128"/>
                  </a:rPr>
                  <a:t>第</a:t>
                </a:r>
                <a:r>
                  <a:rPr lang="en-US" altLang="ja-JP" sz="2400" b="1" dirty="0">
                    <a:latin typeface="BIZ UDPゴシック" panose="020B0400000000000000" pitchFamily="50" charset="-128"/>
                    <a:ea typeface="BIZ UDPゴシック" panose="020B0400000000000000" pitchFamily="50" charset="-128"/>
                  </a:rPr>
                  <a:t>1</a:t>
                </a:r>
                <a:r>
                  <a:rPr lang="ja-JP" altLang="en-US" sz="2400" b="1" dirty="0">
                    <a:latin typeface="BIZ UDPゴシック" panose="020B0400000000000000" pitchFamily="50" charset="-128"/>
                    <a:ea typeface="BIZ UDPゴシック" panose="020B0400000000000000" pitchFamily="50" charset="-128"/>
                  </a:rPr>
                  <a:t>章 生徒指導の基礎　</a:t>
                </a:r>
                <a:r>
                  <a:rPr lang="en-US" altLang="ja-JP" sz="2400" b="1" dirty="0">
                    <a:latin typeface="BIZ UDPゴシック" panose="020B0400000000000000" pitchFamily="50" charset="-128"/>
                    <a:ea typeface="BIZ UDPゴシック" panose="020B0400000000000000" pitchFamily="50" charset="-128"/>
                  </a:rPr>
                  <a:t>1.5</a:t>
                </a:r>
                <a:r>
                  <a:rPr lang="ja-JP" altLang="en-US" sz="2400" b="1" dirty="0">
                    <a:latin typeface="BIZ UDPゴシック" panose="020B0400000000000000" pitchFamily="50" charset="-128"/>
                    <a:ea typeface="BIZ UDPゴシック" panose="020B0400000000000000" pitchFamily="50" charset="-128"/>
                  </a:rPr>
                  <a:t> 生徒指導の取り組みの留意点　</a:t>
                </a:r>
                <a:endParaRPr lang="en-US" altLang="ja-JP" sz="2000" b="1" dirty="0">
                  <a:latin typeface="BIZ UDPゴシック" panose="020B0400000000000000" pitchFamily="50" charset="-128"/>
                  <a:ea typeface="BIZ UDPゴシック" panose="020B0400000000000000" pitchFamily="50" charset="-128"/>
                </a:endParaRPr>
              </a:p>
              <a:p>
                <a:endParaRPr lang="en-US" altLang="ja-JP" sz="800" dirty="0">
                  <a:latin typeface="BIZ UDPゴシック" panose="020B0400000000000000" pitchFamily="50" charset="-128"/>
                  <a:ea typeface="BIZ UDPゴシック" panose="020B0400000000000000" pitchFamily="50" charset="-128"/>
                </a:endParaRPr>
              </a:p>
              <a:p>
                <a:r>
                  <a:rPr lang="ja-JP" altLang="en-US" sz="2400" b="1" dirty="0">
                    <a:latin typeface="BIZ UDPゴシック" panose="020B0400000000000000" pitchFamily="50" charset="-128"/>
                    <a:ea typeface="BIZ UDPゴシック" panose="020B0400000000000000" pitchFamily="50" charset="-128"/>
                  </a:rPr>
                  <a:t>１．５．１　児童生徒の権利の理解</a:t>
                </a:r>
                <a:endParaRPr lang="en-US" altLang="ja-JP" sz="2400" b="1"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教職員の児童の権利に関する条約についての理解</a:t>
                </a:r>
                <a:endParaRPr lang="en-US" altLang="ja-JP" sz="2400" dirty="0">
                  <a:latin typeface="BIZ UDPゴシック" panose="020B0400000000000000" pitchFamily="50" charset="-128"/>
                  <a:ea typeface="BIZ UDPゴシック" panose="020B0400000000000000" pitchFamily="50" charset="-128"/>
                </a:endParaRPr>
              </a:p>
              <a:p>
                <a:endParaRPr lang="en-US" altLang="ja-JP" sz="800" dirty="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（１）　</a:t>
                </a:r>
                <a:r>
                  <a:rPr lang="ja-JP" altLang="en-US" sz="2400" b="1" dirty="0">
                    <a:solidFill>
                      <a:srgbClr val="00B0F0"/>
                    </a:solidFill>
                    <a:latin typeface="BIZ UDPゴシック" panose="020B0400000000000000" pitchFamily="50" charset="-128"/>
                    <a:ea typeface="BIZ UDPゴシック" panose="020B0400000000000000" pitchFamily="50" charset="-128"/>
                  </a:rPr>
                  <a:t>児童の権利に関する条約</a:t>
                </a:r>
                <a:endParaRPr lang="en-US" altLang="ja-JP" sz="2400" b="1" dirty="0">
                  <a:solidFill>
                    <a:srgbClr val="E66914"/>
                  </a:solidFill>
                  <a:latin typeface="BIZ UDPゴシック" panose="020B0400000000000000" pitchFamily="50" charset="-128"/>
                  <a:ea typeface="BIZ UDPゴシック" panose="020B0400000000000000" pitchFamily="50" charset="-128"/>
                </a:endParaRPr>
              </a:p>
              <a:p>
                <a:r>
                  <a:rPr lang="ja-JP" altLang="en-US" sz="2400" dirty="0">
                    <a:solidFill>
                      <a:srgbClr val="E66914"/>
                    </a:solidFill>
                    <a:latin typeface="BIZ UDPゴシック" panose="020B0400000000000000" pitchFamily="50" charset="-128"/>
                    <a:ea typeface="BIZ UDPゴシック" panose="020B0400000000000000" pitchFamily="50" charset="-128"/>
                  </a:rPr>
                  <a:t>児童生徒の基本的人権に十分配慮し、一人一人を大切にした</a:t>
                </a:r>
                <a:endParaRPr lang="en-US" altLang="ja-JP" sz="2400" dirty="0">
                  <a:solidFill>
                    <a:srgbClr val="E66914"/>
                  </a:solidFill>
                  <a:latin typeface="BIZ UDPゴシック" panose="020B0400000000000000" pitchFamily="50" charset="-128"/>
                  <a:ea typeface="BIZ UDPゴシック" panose="020B0400000000000000" pitchFamily="50" charset="-128"/>
                </a:endParaRPr>
              </a:p>
              <a:p>
                <a:r>
                  <a:rPr lang="ja-JP" altLang="en-US" sz="2400" dirty="0">
                    <a:solidFill>
                      <a:srgbClr val="E66914"/>
                    </a:solidFill>
                    <a:latin typeface="BIZ UDPゴシック" panose="020B0400000000000000" pitchFamily="50" charset="-128"/>
                    <a:ea typeface="BIZ UDPゴシック" panose="020B0400000000000000" pitchFamily="50" charset="-128"/>
                  </a:rPr>
                  <a:t>教育が行われる</a:t>
                </a:r>
                <a:r>
                  <a:rPr lang="ja-JP" altLang="en-US" sz="2400" dirty="0">
                    <a:latin typeface="BIZ UDPゴシック" panose="020B0400000000000000" pitchFamily="50" charset="-128"/>
                    <a:ea typeface="BIZ UDPゴシック" panose="020B0400000000000000" pitchFamily="50" charset="-128"/>
                  </a:rPr>
                  <a:t>ことが求められている。</a:t>
                </a:r>
                <a:endParaRPr lang="en-US" altLang="ja-JP" sz="2400" dirty="0">
                  <a:latin typeface="BIZ UDPゴシック" panose="020B0400000000000000" pitchFamily="50" charset="-128"/>
                  <a:ea typeface="BIZ UDPゴシック" panose="020B0400000000000000" pitchFamily="50" charset="-128"/>
                </a:endParaRPr>
              </a:p>
              <a:p>
                <a:endParaRPr lang="en-US" altLang="ja-JP" sz="800" b="1" dirty="0">
                  <a:solidFill>
                    <a:srgbClr val="3FCDFF"/>
                  </a:solidFill>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生徒指導を実践する上で、</a:t>
                </a:r>
                <a:r>
                  <a:rPr lang="ja-JP" altLang="en-US" sz="2400" dirty="0">
                    <a:solidFill>
                      <a:srgbClr val="E66914"/>
                    </a:solidFill>
                    <a:latin typeface="BIZ UDPゴシック" panose="020B0400000000000000" pitchFamily="50" charset="-128"/>
                    <a:ea typeface="BIZ UDPゴシック" panose="020B0400000000000000" pitchFamily="50" charset="-128"/>
                  </a:rPr>
                  <a:t>「児童の権利に関する条約」の</a:t>
                </a:r>
                <a:endParaRPr lang="en-US" altLang="ja-JP" sz="2400" dirty="0">
                  <a:solidFill>
                    <a:srgbClr val="E66914"/>
                  </a:solidFill>
                  <a:latin typeface="BIZ UDPゴシック" panose="020B0400000000000000" pitchFamily="50" charset="-128"/>
                  <a:ea typeface="BIZ UDPゴシック" panose="020B0400000000000000" pitchFamily="50" charset="-128"/>
                </a:endParaRPr>
              </a:p>
              <a:p>
                <a:r>
                  <a:rPr lang="ja-JP" altLang="en-US" sz="2400" b="1" dirty="0">
                    <a:solidFill>
                      <a:srgbClr val="00B0F0"/>
                    </a:solidFill>
                    <a:latin typeface="BIZ UDPゴシック" panose="020B0400000000000000" pitchFamily="50" charset="-128"/>
                    <a:ea typeface="BIZ UDPゴシック" panose="020B0400000000000000" pitchFamily="50" charset="-128"/>
                  </a:rPr>
                  <a:t>４つの原則</a:t>
                </a:r>
                <a:r>
                  <a:rPr lang="ja-JP" altLang="en-US" sz="2400" dirty="0">
                    <a:solidFill>
                      <a:srgbClr val="E66914"/>
                    </a:solidFill>
                    <a:latin typeface="BIZ UDPゴシック" panose="020B0400000000000000" pitchFamily="50" charset="-128"/>
                    <a:ea typeface="BIZ UDPゴシック" panose="020B0400000000000000" pitchFamily="50" charset="-128"/>
                  </a:rPr>
                  <a:t>を理解しておく</a:t>
                </a:r>
                <a:r>
                  <a:rPr lang="ja-JP" altLang="en-US" sz="2400" dirty="0">
                    <a:latin typeface="BIZ UDPゴシック" panose="020B0400000000000000" pitchFamily="50" charset="-128"/>
                    <a:ea typeface="BIZ UDPゴシック" panose="020B0400000000000000" pitchFamily="50" charset="-128"/>
                  </a:rPr>
                  <a:t>ことが不可欠である。</a:t>
                </a:r>
                <a:endParaRPr lang="en-US" altLang="ja-JP" sz="2400" dirty="0">
                  <a:latin typeface="BIZ UDPゴシック" panose="020B0400000000000000" pitchFamily="50" charset="-128"/>
                  <a:ea typeface="BIZ UDPゴシック" panose="020B0400000000000000" pitchFamily="50" charset="-128"/>
                </a:endParaRPr>
              </a:p>
              <a:p>
                <a:r>
                  <a:rPr lang="ja-JP" altLang="en-US" sz="2200" dirty="0">
                    <a:latin typeface="BIZ UDPゴシック" panose="020B0400000000000000" pitchFamily="50" charset="-128"/>
                    <a:ea typeface="BIZ UDPゴシック" panose="020B0400000000000000" pitchFamily="50" charset="-128"/>
                  </a:rPr>
                  <a:t>第１に、児童生徒に対するいかなる差別もしないこと</a:t>
                </a:r>
                <a:endParaRPr lang="en-US" altLang="ja-JP" sz="2200" dirty="0">
                  <a:latin typeface="BIZ UDPゴシック" panose="020B0400000000000000" pitchFamily="50" charset="-128"/>
                  <a:ea typeface="BIZ UDPゴシック" panose="020B0400000000000000" pitchFamily="50" charset="-128"/>
                </a:endParaRPr>
              </a:p>
              <a:p>
                <a:r>
                  <a:rPr lang="ja-JP" altLang="en-US" sz="2200" dirty="0">
                    <a:latin typeface="BIZ UDPゴシック" panose="020B0400000000000000" pitchFamily="50" charset="-128"/>
                    <a:ea typeface="BIZ UDPゴシック" panose="020B0400000000000000" pitchFamily="50" charset="-128"/>
                  </a:rPr>
                  <a:t>第２に、児童生徒にとって最もよいことを第一に考えること</a:t>
                </a:r>
                <a:endParaRPr lang="en-US" altLang="ja-JP" sz="2200" dirty="0">
                  <a:latin typeface="BIZ UDPゴシック" panose="020B0400000000000000" pitchFamily="50" charset="-128"/>
                  <a:ea typeface="BIZ UDPゴシック" panose="020B0400000000000000" pitchFamily="50" charset="-128"/>
                </a:endParaRPr>
              </a:p>
              <a:p>
                <a:r>
                  <a:rPr lang="ja-JP" altLang="en-US" sz="2200" dirty="0">
                    <a:latin typeface="BIZ UDPゴシック" panose="020B0400000000000000" pitchFamily="50" charset="-128"/>
                    <a:ea typeface="BIZ UDPゴシック" panose="020B0400000000000000" pitchFamily="50" charset="-128"/>
                  </a:rPr>
                  <a:t>第３に、児童生徒の命や生存、発達が保障されること</a:t>
                </a:r>
                <a:endParaRPr lang="en-US" altLang="ja-JP" sz="2200" dirty="0">
                  <a:latin typeface="BIZ UDPゴシック" panose="020B0400000000000000" pitchFamily="50" charset="-128"/>
                  <a:ea typeface="BIZ UDPゴシック" panose="020B0400000000000000" pitchFamily="50" charset="-128"/>
                </a:endParaRPr>
              </a:p>
              <a:p>
                <a:r>
                  <a:rPr lang="ja-JP" altLang="en-US" sz="2200" dirty="0">
                    <a:latin typeface="BIZ UDPゴシック" panose="020B0400000000000000" pitchFamily="50" charset="-128"/>
                    <a:ea typeface="BIZ UDPゴシック" panose="020B0400000000000000" pitchFamily="50" charset="-128"/>
                  </a:rPr>
                  <a:t>第４に、児童生徒は自由に自分の意見を表明する権利をもっていること</a:t>
                </a:r>
                <a:endParaRPr lang="en-US" altLang="ja-JP" sz="2200" dirty="0">
                  <a:latin typeface="BIZ UDPゴシック" panose="020B0400000000000000" pitchFamily="50" charset="-128"/>
                  <a:ea typeface="BIZ UDPゴシック" panose="020B0400000000000000" pitchFamily="50" charset="-128"/>
                </a:endParaRPr>
              </a:p>
              <a:p>
                <a:endParaRPr lang="en-US" altLang="ja-JP" sz="800" dirty="0">
                  <a:solidFill>
                    <a:srgbClr val="E66914"/>
                  </a:solidFill>
                  <a:latin typeface="BIZ UDPゴシック" panose="020B0400000000000000" pitchFamily="50" charset="-128"/>
                  <a:ea typeface="BIZ UDPゴシック" panose="020B0400000000000000" pitchFamily="50" charset="-128"/>
                </a:endParaRPr>
              </a:p>
              <a:p>
                <a:r>
                  <a:rPr lang="ja-JP" altLang="en-US" sz="2400" dirty="0">
                    <a:solidFill>
                      <a:srgbClr val="E66914"/>
                    </a:solidFill>
                    <a:latin typeface="BIZ UDPゴシック" panose="020B0400000000000000" pitchFamily="50" charset="-128"/>
                    <a:ea typeface="BIZ UDPゴシック" panose="020B0400000000000000" pitchFamily="50" charset="-128"/>
                  </a:rPr>
                  <a:t>同条約の理解は、教職員、児童生徒、保護者、地域にとって必須である。</a:t>
                </a:r>
                <a:endParaRPr lang="ja-JP" altLang="en-US" sz="2400" dirty="0">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AD5F2AAC-1ACC-85D0-7847-52DFCE7C59CB}"/>
                  </a:ext>
                </a:extLst>
              </p:cNvPr>
              <p:cNvSpPr txBox="1"/>
              <p:nvPr/>
            </p:nvSpPr>
            <p:spPr>
              <a:xfrm>
                <a:off x="4694782" y="1092342"/>
                <a:ext cx="7331059"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参考：文部科学省ウェブサイト「生徒指導提要</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改訂</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の構成案」および「生徒指導提要」</a:t>
                </a:r>
              </a:p>
            </p:txBody>
          </p:sp>
        </p:grpSp>
        <p:pic>
          <p:nvPicPr>
            <p:cNvPr id="8" name="図 7">
              <a:extLst>
                <a:ext uri="{FF2B5EF4-FFF2-40B4-BE49-F238E27FC236}">
                  <a16:creationId xmlns:a16="http://schemas.microsoft.com/office/drawing/2014/main" id="{078E2BAF-32AE-F29C-46AF-E5DB1C569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3" y="1624465"/>
              <a:ext cx="2541801" cy="348725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636399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挿絵 が含まれている画像&#10;&#10;自動的に生成された説明">
            <a:extLst>
              <a:ext uri="{FF2B5EF4-FFF2-40B4-BE49-F238E27FC236}">
                <a16:creationId xmlns:a16="http://schemas.microsoft.com/office/drawing/2014/main" id="{8520791C-147D-4EAC-C6DB-C5FBC77EE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75" y="4873084"/>
            <a:ext cx="2256787" cy="1708925"/>
          </a:xfrm>
          <a:prstGeom prst="rect">
            <a:avLst/>
          </a:prstGeom>
        </p:spPr>
      </p:pic>
      <p:sp>
        <p:nvSpPr>
          <p:cNvPr id="4" name="コンテンツ プレースホルダー 2">
            <a:extLst>
              <a:ext uri="{FF2B5EF4-FFF2-40B4-BE49-F238E27FC236}">
                <a16:creationId xmlns:a16="http://schemas.microsoft.com/office/drawing/2014/main" id="{C592AE99-3D6E-4172-97F2-59F44CB4256D}"/>
              </a:ext>
            </a:extLst>
          </p:cNvPr>
          <p:cNvSpPr txBox="1">
            <a:spLocks/>
          </p:cNvSpPr>
          <p:nvPr/>
        </p:nvSpPr>
        <p:spPr>
          <a:xfrm>
            <a:off x="2486721" y="1040130"/>
            <a:ext cx="9368790" cy="5541878"/>
          </a:xfrm>
          <a:prstGeom prst="rect">
            <a:avLst/>
          </a:prstGeom>
          <a:blipFill>
            <a:blip r:embed="rId4"/>
            <a:tile tx="0" ty="0" sx="100000" sy="100000" flip="none" algn="tl"/>
          </a:blipFill>
          <a:ln w="38100">
            <a:solidFill>
              <a:schemeClr val="accent2"/>
            </a:solidFill>
            <a:prstDash val="solid"/>
          </a:ln>
          <a:effectLst>
            <a:outerShdw blurRad="57785" dist="33020" dir="3180000" algn="ctr">
              <a:srgbClr val="000000">
                <a:alpha val="30000"/>
              </a:srgbClr>
            </a:outerShdw>
          </a:effectLst>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525462" indent="-342900">
              <a:lnSpc>
                <a:spcPct val="100000"/>
              </a:lnSpc>
              <a:buFont typeface="Wingdings" panose="05000000000000000000" pitchFamily="2" charset="2"/>
              <a:buChar char="ü"/>
              <a:tabLst>
                <a:tab pos="720725" algn="l"/>
              </a:tabLst>
            </a:pPr>
            <a:r>
              <a:rPr lang="ja-JP" altLang="en-US" sz="2200" dirty="0">
                <a:solidFill>
                  <a:srgbClr val="0070C0"/>
                </a:solidFill>
                <a:latin typeface="BIZ UDPゴシック" panose="020B0400000000000000" pitchFamily="50" charset="-128"/>
                <a:ea typeface="BIZ UDPゴシック" panose="020B0400000000000000" pitchFamily="50" charset="-128"/>
              </a:rPr>
              <a:t>　</a:t>
            </a:r>
            <a:r>
              <a:rPr lang="ja-JP" altLang="en-US" sz="2600" dirty="0">
                <a:solidFill>
                  <a:srgbClr val="0070C0"/>
                </a:solidFill>
                <a:latin typeface="BIZ UDPゴシック" panose="020B0400000000000000" pitchFamily="50" charset="-128"/>
                <a:ea typeface="BIZ UDPゴシック" panose="020B0400000000000000" pitchFamily="50" charset="-128"/>
              </a:rPr>
              <a:t>子どもたちが自分自身の尊厳や価値に気づく</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525462" indent="-342900">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　他の子どもたち、またおとなにも権利があることに気づく</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720725" indent="-538163">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他者を尊重し、多様性を認める意識や態度が育まれる</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720725" indent="-538163">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子どもたちの意見が尊重され、大切にされていると感じる</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720725" indent="-538163">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おとなと子どもたちの間に信頼関係が構築される</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720725" indent="-538163">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学校で安心して前向きに過ごせるようになる</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720725" indent="-538163">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学校への帰属意識や学校満足度が高まる</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720725" indent="-538163">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子どもたちの自己肯定感や自己有用感が高まる</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720725" indent="-538163">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社会に積極的に参加し、貢献する力が養われる</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a:p>
            <a:pPr marL="720725" indent="-538163">
              <a:lnSpc>
                <a:spcPct val="100000"/>
              </a:lnSpc>
              <a:buFont typeface="Wingdings" panose="05000000000000000000" pitchFamily="2" charset="2"/>
              <a:buChar char="ü"/>
              <a:tabLst>
                <a:tab pos="720725" algn="l"/>
              </a:tabLst>
            </a:pPr>
            <a:r>
              <a:rPr lang="ja-JP" altLang="en-US" sz="2600" dirty="0">
                <a:solidFill>
                  <a:srgbClr val="0070C0"/>
                </a:solidFill>
                <a:latin typeface="BIZ UDPゴシック" panose="020B0400000000000000" pitchFamily="50" charset="-128"/>
                <a:ea typeface="BIZ UDPゴシック" panose="020B0400000000000000" pitchFamily="50" charset="-128"/>
              </a:rPr>
              <a:t>主体的に行動できる、責任ある市民へと成長していく</a:t>
            </a:r>
            <a:endParaRPr lang="en-US" altLang="ja-JP" sz="2600" dirty="0">
              <a:solidFill>
                <a:srgbClr val="0070C0"/>
              </a:solidFill>
              <a:latin typeface="BIZ UDPゴシック" panose="020B0400000000000000" pitchFamily="50" charset="-128"/>
              <a:ea typeface="BIZ UDPゴシック" panose="020B0400000000000000" pitchFamily="50" charset="-128"/>
            </a:endParaRPr>
          </a:p>
        </p:txBody>
      </p:sp>
      <p:sp>
        <p:nvSpPr>
          <p:cNvPr id="8" name="Rectangle 5" descr="右上がり対角線">
            <a:extLst>
              <a:ext uri="{FF2B5EF4-FFF2-40B4-BE49-F238E27FC236}">
                <a16:creationId xmlns:a16="http://schemas.microsoft.com/office/drawing/2014/main" id="{EB44398B-06C2-9F8B-D22E-0BB6D213045E}"/>
              </a:ext>
            </a:extLst>
          </p:cNvPr>
          <p:cNvSpPr>
            <a:spLocks noChangeArrowheads="1"/>
          </p:cNvSpPr>
          <p:nvPr/>
        </p:nvSpPr>
        <p:spPr bwMode="auto">
          <a:xfrm>
            <a:off x="183" y="0"/>
            <a:ext cx="12191634" cy="811530"/>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defTabSz="914355">
              <a:spcBef>
                <a:spcPct val="0"/>
              </a:spcBef>
              <a:defRPr/>
            </a:pPr>
            <a:r>
              <a:rPr lang="ja-JP" altLang="en-US" sz="2800" b="1" dirty="0">
                <a:solidFill>
                  <a:srgbClr val="FFFFFF"/>
                </a:solidFill>
                <a:latin typeface="Times" panose="02020603050405020304" pitchFamily="18" charset="0"/>
              </a:rPr>
              <a:t>　　</a:t>
            </a:r>
            <a:r>
              <a:rPr lang="ja-JP" altLang="en-US" sz="3200" b="1" dirty="0">
                <a:solidFill>
                  <a:srgbClr val="FFFFFF"/>
                </a:solidFill>
                <a:latin typeface="BIZ UDPゴシック" panose="020B0400000000000000" pitchFamily="50" charset="-128"/>
                <a:ea typeface="BIZ UDPゴシック" panose="020B0400000000000000" pitchFamily="50" charset="-128"/>
              </a:rPr>
              <a:t>子どもの権利の推進がもたらす効果</a:t>
            </a:r>
          </a:p>
        </p:txBody>
      </p:sp>
      <p:sp>
        <p:nvSpPr>
          <p:cNvPr id="2" name="テキスト ボックス 1">
            <a:extLst>
              <a:ext uri="{FF2B5EF4-FFF2-40B4-BE49-F238E27FC236}">
                <a16:creationId xmlns:a16="http://schemas.microsoft.com/office/drawing/2014/main" id="{B597AD23-AF16-7551-D140-3E6D3F98DA6B}"/>
              </a:ext>
            </a:extLst>
          </p:cNvPr>
          <p:cNvSpPr txBox="1"/>
          <p:nvPr/>
        </p:nvSpPr>
        <p:spPr>
          <a:xfrm>
            <a:off x="623182" y="1311848"/>
            <a:ext cx="1415772" cy="3561236"/>
          </a:xfrm>
          <a:prstGeom prst="rect">
            <a:avLst/>
          </a:prstGeom>
          <a:noFill/>
          <a:ln w="28575">
            <a:noFill/>
          </a:ln>
        </p:spPr>
        <p:txBody>
          <a:bodyPr vert="eaVert"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子どもの</a:t>
            </a:r>
            <a:endParaRPr kumimoji="1" lang="en-US" altLang="ja-JP" sz="40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ウェルビーング</a:t>
            </a:r>
          </a:p>
        </p:txBody>
      </p:sp>
    </p:spTree>
    <p:extLst>
      <p:ext uri="{BB962C8B-B14F-4D97-AF65-F5344CB8AC3E}">
        <p14:creationId xmlns:p14="http://schemas.microsoft.com/office/powerpoint/2010/main" val="28654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up)">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7DF0F-82C8-D2D5-63B2-1AED251D1135}"/>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F1169ED2-BBEC-F25A-1ABD-21FB2ACF4F7C}"/>
              </a:ext>
            </a:extLst>
          </p:cNvPr>
          <p:cNvSpPr txBox="1"/>
          <p:nvPr/>
        </p:nvSpPr>
        <p:spPr>
          <a:xfrm>
            <a:off x="0" y="-29605"/>
            <a:ext cx="12191999" cy="710552"/>
          </a:xfrm>
          <a:prstGeom prst="rect">
            <a:avLst/>
          </a:prstGeom>
          <a:solidFill>
            <a:srgbClr val="3399FF"/>
          </a:solidFill>
        </p:spPr>
        <p:txBody>
          <a:bodyPr wrap="square" tIns="108000" bIns="108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lang="ja-JP" altLang="en-US" sz="3200" b="1" dirty="0">
                <a:solidFill>
                  <a:prstClr val="white"/>
                </a:solidFill>
                <a:latin typeface="BIZ UDPゴシック" panose="020B0400000000000000" pitchFamily="50" charset="-128"/>
                <a:ea typeface="BIZ UDPゴシック" panose="020B0400000000000000" pitchFamily="50" charset="-128"/>
              </a:rPr>
              <a:t>子どもの権利」チェックシート　～学校編～</a:t>
            </a:r>
            <a:endParaRPr kumimoji="1" lang="en-US" altLang="ja-JP" sz="3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aphicFrame>
        <p:nvGraphicFramePr>
          <p:cNvPr id="3" name="表 2">
            <a:extLst>
              <a:ext uri="{FF2B5EF4-FFF2-40B4-BE49-F238E27FC236}">
                <a16:creationId xmlns:a16="http://schemas.microsoft.com/office/drawing/2014/main" id="{B3975302-1CDE-0B74-35C3-8D5BE3094D72}"/>
              </a:ext>
            </a:extLst>
          </p:cNvPr>
          <p:cNvGraphicFramePr>
            <a:graphicFrameLocks noGrp="1"/>
          </p:cNvGraphicFramePr>
          <p:nvPr/>
        </p:nvGraphicFramePr>
        <p:xfrm>
          <a:off x="307941" y="925545"/>
          <a:ext cx="11576115" cy="5724000"/>
        </p:xfrm>
        <a:graphic>
          <a:graphicData uri="http://schemas.openxmlformats.org/drawingml/2006/table">
            <a:tbl>
              <a:tblPr firstRow="1" bandRow="1"/>
              <a:tblGrid>
                <a:gridCol w="1801436">
                  <a:extLst>
                    <a:ext uri="{9D8B030D-6E8A-4147-A177-3AD203B41FA5}">
                      <a16:colId xmlns:a16="http://schemas.microsoft.com/office/drawing/2014/main" val="3912651060"/>
                    </a:ext>
                  </a:extLst>
                </a:gridCol>
                <a:gridCol w="9774679">
                  <a:extLst>
                    <a:ext uri="{9D8B030D-6E8A-4147-A177-3AD203B41FA5}">
                      <a16:colId xmlns:a16="http://schemas.microsoft.com/office/drawing/2014/main" val="2719470746"/>
                    </a:ext>
                  </a:extLst>
                </a:gridCol>
              </a:tblGrid>
              <a:tr h="477000">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000" b="1" dirty="0">
                          <a:solidFill>
                            <a:schemeClr val="accent1"/>
                          </a:solidFill>
                          <a:latin typeface="BIZ UDPゴシック" panose="020B0400000000000000" pitchFamily="50" charset="-128"/>
                          <a:ea typeface="BIZ UDPゴシック" panose="020B0400000000000000" pitchFamily="50" charset="-128"/>
                        </a:rPr>
                        <a:t>体の健康</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200" dirty="0">
                          <a:latin typeface="BIZ UDPゴシック" panose="020B0400000000000000" pitchFamily="50" charset="-128"/>
                          <a:ea typeface="BIZ UDPゴシック" panose="020B0400000000000000" pitchFamily="50" charset="-128"/>
                        </a:rPr>
                        <a:t>学校は運動しやすく、子どもは思いきり体を動かせる</a:t>
                      </a: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16828483"/>
                  </a:ext>
                </a:extLst>
              </a:tr>
              <a:tr h="477000">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hangingPunct="0"/>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学校では</a:t>
                      </a: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a:t>
                      </a:r>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健康の大切さを学ぶ機会があり、よくわかっている</a:t>
                      </a:r>
                      <a:endPar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21698132"/>
                  </a:ext>
                </a:extLst>
              </a:tr>
              <a:tr h="477000">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000" b="1" dirty="0">
                          <a:solidFill>
                            <a:srgbClr val="FF66FF"/>
                          </a:solidFill>
                          <a:latin typeface="BIZ UDPゴシック" panose="020B0400000000000000" pitchFamily="50" charset="-128"/>
                          <a:ea typeface="BIZ UDPゴシック" panose="020B0400000000000000" pitchFamily="50" charset="-128"/>
                        </a:rPr>
                        <a:t>心の健康</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EBFF"/>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200" dirty="0">
                          <a:latin typeface="BIZ UDPゴシック" panose="020B0400000000000000" pitchFamily="50" charset="-128"/>
                          <a:ea typeface="BIZ UDPゴシック" panose="020B0400000000000000" pitchFamily="50" charset="-128"/>
                        </a:rPr>
                        <a:t>子どもは、学校で強いストレスを感じることはない</a:t>
                      </a: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139052231"/>
                  </a:ext>
                </a:extLst>
              </a:tr>
              <a:tr h="477000">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学校では、</a:t>
                      </a:r>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困ったときに安心して相談</a:t>
                      </a: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しやすい</a:t>
                      </a:r>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おとなが</a:t>
                      </a: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いつもいる</a:t>
                      </a:r>
                      <a:endParaRPr kumimoji="1" lang="ja-JP" altLang="en-US" sz="2200" dirty="0">
                        <a:latin typeface="BIZ UDPゴシック" panose="020B0400000000000000" pitchFamily="50" charset="-128"/>
                        <a:ea typeface="BIZ UDPゴシック" panose="020B0400000000000000" pitchFamily="50" charset="-128"/>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490446874"/>
                  </a:ext>
                </a:extLst>
              </a:tr>
              <a:tr h="477000">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000" b="1" dirty="0">
                          <a:solidFill>
                            <a:srgbClr val="00B050"/>
                          </a:solidFill>
                          <a:latin typeface="BIZ UDPゴシック" panose="020B0400000000000000" pitchFamily="50" charset="-128"/>
                          <a:ea typeface="BIZ UDPゴシック" panose="020B0400000000000000" pitchFamily="50" charset="-128"/>
                        </a:rPr>
                        <a:t>学校での学び</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3F1DB"/>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学校で</a:t>
                      </a: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、子どもたちは自分の</a:t>
                      </a:r>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可能性を</a:t>
                      </a: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の</a:t>
                      </a:r>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ばすことができる</a:t>
                      </a:r>
                      <a:endParaRPr kumimoji="1" lang="ja-JP" altLang="en-US" sz="2200" dirty="0">
                        <a:latin typeface="BIZ UDPゴシック" panose="020B0400000000000000" pitchFamily="50" charset="-128"/>
                        <a:ea typeface="BIZ UDPゴシック" panose="020B0400000000000000" pitchFamily="50" charset="-128"/>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03663262"/>
                  </a:ext>
                </a:extLst>
              </a:tr>
              <a:tr h="477000">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cs typeface="+mn-cs"/>
                        </a:rPr>
                        <a:t>勉強がわからないときは、先生たちがわかるまで教えてくれる</a:t>
                      </a:r>
                      <a:endPar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892495486"/>
                  </a:ext>
                </a:extLst>
              </a:tr>
              <a:tr h="477000">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000" b="1" dirty="0">
                          <a:solidFill>
                            <a:schemeClr val="accent2"/>
                          </a:solidFill>
                          <a:latin typeface="BIZ UDPゴシック" panose="020B0400000000000000" pitchFamily="50" charset="-128"/>
                          <a:ea typeface="BIZ UDPゴシック" panose="020B0400000000000000" pitchFamily="50" charset="-128"/>
                        </a:rPr>
                        <a:t>安心な環境</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CEBE0"/>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先生たちと子どもたちは、</a:t>
                      </a: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おたがい</a:t>
                      </a:r>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をじゅうぶんに尊重しあっている</a:t>
                      </a:r>
                      <a:endPar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119951914"/>
                  </a:ext>
                </a:extLst>
              </a:tr>
              <a:tr h="477000">
                <a:tc v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hangingPunct="0"/>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いじめなどが起きたとき、学校はすぐに子どもに寄りそ</a:t>
                      </a: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い、助けてくれる</a:t>
                      </a:r>
                      <a:endPar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4230173550"/>
                  </a:ext>
                </a:extLst>
              </a:tr>
              <a:tr h="477000">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000" b="1" dirty="0">
                          <a:solidFill>
                            <a:srgbClr val="7030A0"/>
                          </a:solidFill>
                          <a:latin typeface="BIZ UDPゴシック" panose="020B0400000000000000" pitchFamily="50" charset="-128"/>
                          <a:ea typeface="BIZ UDPゴシック" panose="020B0400000000000000" pitchFamily="50" charset="-128"/>
                        </a:rPr>
                        <a:t>意見表明</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4EDF9"/>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100" kern="1200" dirty="0">
                          <a:solidFill>
                            <a:schemeClr val="tx1"/>
                          </a:solidFill>
                          <a:effectLst/>
                          <a:latin typeface="BIZ UDPゴシック" panose="020B0400000000000000" pitchFamily="50" charset="-128"/>
                          <a:ea typeface="BIZ UDPゴシック" panose="020B0400000000000000" pitchFamily="50" charset="-128"/>
                        </a:rPr>
                        <a:t>子どもたちは、</a:t>
                      </a:r>
                      <a:r>
                        <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rPr>
                        <a:t>学校生活について意見が言</a:t>
                      </a:r>
                      <a:r>
                        <a:rPr kumimoji="1" lang="ja-JP" altLang="en-US" sz="2100" kern="1200" dirty="0">
                          <a:solidFill>
                            <a:schemeClr val="tx1"/>
                          </a:solidFill>
                          <a:effectLst/>
                          <a:latin typeface="BIZ UDPゴシック" panose="020B0400000000000000" pitchFamily="50" charset="-128"/>
                          <a:ea typeface="BIZ UDPゴシック" panose="020B0400000000000000" pitchFamily="50" charset="-128"/>
                        </a:rPr>
                        <a:t>いやすく</a:t>
                      </a:r>
                      <a:r>
                        <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rPr>
                        <a:t>、学校はよく受け止めてくれる</a:t>
                      </a:r>
                      <a:endParaRPr kumimoji="1" lang="ja-JP" altLang="en-US" sz="2100" dirty="0">
                        <a:latin typeface="BIZ UDPゴシック" panose="020B0400000000000000" pitchFamily="50" charset="-128"/>
                        <a:ea typeface="BIZ UDPゴシック" panose="020B0400000000000000" pitchFamily="50" charset="-128"/>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034113680"/>
                  </a:ext>
                </a:extLst>
              </a:tr>
              <a:tr h="477000">
                <a:tc v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rPr>
                        <a:t>学校では、</a:t>
                      </a:r>
                      <a:r>
                        <a:rPr kumimoji="1" lang="ja-JP" altLang="en-US" sz="2100" kern="1200" dirty="0">
                          <a:solidFill>
                            <a:schemeClr val="tx1"/>
                          </a:solidFill>
                          <a:effectLst/>
                          <a:latin typeface="BIZ UDPゴシック" panose="020B0400000000000000" pitchFamily="50" charset="-128"/>
                          <a:ea typeface="BIZ UDPゴシック" panose="020B0400000000000000" pitchFamily="50" charset="-128"/>
                        </a:rPr>
                        <a:t>子</a:t>
                      </a:r>
                      <a:r>
                        <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rPr>
                        <a:t>ども</a:t>
                      </a:r>
                      <a:r>
                        <a:rPr kumimoji="1" lang="ja-JP" altLang="en-US" sz="2100" kern="1200" dirty="0">
                          <a:solidFill>
                            <a:schemeClr val="tx1"/>
                          </a:solidFill>
                          <a:effectLst/>
                          <a:latin typeface="BIZ UDPゴシック" panose="020B0400000000000000" pitchFamily="50" charset="-128"/>
                          <a:ea typeface="BIZ UDPゴシック" panose="020B0400000000000000" pitchFamily="50" charset="-128"/>
                        </a:rPr>
                        <a:t>が</a:t>
                      </a:r>
                      <a:r>
                        <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rPr>
                        <a:t>中心になって活動する場面がよくあ</a:t>
                      </a:r>
                      <a:r>
                        <a:rPr kumimoji="1" lang="ja-JP" altLang="en-US" sz="2100" kern="1200" dirty="0">
                          <a:solidFill>
                            <a:schemeClr val="tx1"/>
                          </a:solidFill>
                          <a:effectLst/>
                          <a:latin typeface="BIZ UDPゴシック" panose="020B0400000000000000" pitchFamily="50" charset="-128"/>
                          <a:ea typeface="BIZ UDPゴシック" panose="020B0400000000000000" pitchFamily="50" charset="-128"/>
                        </a:rPr>
                        <a:t>り、先生も協力してくれる</a:t>
                      </a:r>
                      <a:endPar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78776837"/>
                  </a:ext>
                </a:extLst>
              </a:tr>
              <a:tr h="477000">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2000" b="1" dirty="0">
                          <a:solidFill>
                            <a:srgbClr val="00B0F0"/>
                          </a:solidFill>
                          <a:latin typeface="BIZ UDPゴシック" panose="020B0400000000000000" pitchFamily="50" charset="-128"/>
                          <a:ea typeface="BIZ UDPゴシック" panose="020B0400000000000000" pitchFamily="50" charset="-128"/>
                        </a:rPr>
                        <a:t>子どもの権利</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1F7FF"/>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rPr>
                        <a:t>先生たちは「子どもの権利条約」をよく理解して、子ども</a:t>
                      </a:r>
                      <a:r>
                        <a:rPr kumimoji="1" lang="ja-JP" altLang="en-US" sz="2100" kern="1200" dirty="0">
                          <a:solidFill>
                            <a:schemeClr val="tx1"/>
                          </a:solidFill>
                          <a:effectLst/>
                          <a:latin typeface="BIZ UDPゴシック" panose="020B0400000000000000" pitchFamily="50" charset="-128"/>
                          <a:ea typeface="BIZ UDPゴシック" panose="020B0400000000000000" pitchFamily="50" charset="-128"/>
                        </a:rPr>
                        <a:t>の権利を</a:t>
                      </a:r>
                      <a:r>
                        <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rPr>
                        <a:t>大切にしている</a:t>
                      </a:r>
                      <a:endParaRPr kumimoji="1" lang="ja-JP" altLang="ja-JP" sz="210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667810666"/>
                  </a:ext>
                </a:extLst>
              </a:tr>
              <a:tr h="477000">
                <a:tc vMerge="1">
                  <a:txBody>
                    <a:bodyPr/>
                    <a:lstStyle/>
                    <a:p>
                      <a:endParaRPr kumimoji="1" lang="ja-JP" altLang="en-US" dirty="0"/>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子</a:t>
                      </a:r>
                      <a:r>
                        <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rPr>
                        <a:t>どもが「子どもの権利」を学ぶ機会があり、</a:t>
                      </a:r>
                      <a:r>
                        <a:rPr kumimoji="1" lang="ja-JP" altLang="en-US" sz="2200" kern="1200" dirty="0">
                          <a:solidFill>
                            <a:schemeClr val="tx1"/>
                          </a:solidFill>
                          <a:effectLst/>
                          <a:latin typeface="BIZ UDPゴシック" panose="020B0400000000000000" pitchFamily="50" charset="-128"/>
                          <a:ea typeface="BIZ UDPゴシック" panose="020B0400000000000000" pitchFamily="50" charset="-128"/>
                        </a:rPr>
                        <a:t>たがいの権利を大切にしている</a:t>
                      </a:r>
                      <a:endParaRPr kumimoji="1" lang="ja-JP" altLang="ja-JP" sz="2200" kern="1200" dirty="0">
                        <a:solidFill>
                          <a:schemeClr val="tx1"/>
                        </a:solidFill>
                        <a:effectLst/>
                        <a:latin typeface="BIZ UDPゴシック" panose="020B0400000000000000" pitchFamily="50" charset="-128"/>
                        <a:ea typeface="BIZ UDPゴシック" panose="020B0400000000000000" pitchFamily="50" charset="-128"/>
                        <a:cs typeface="+mn-cs"/>
                      </a:endParaRPr>
                    </a:p>
                  </a:txBody>
                  <a:tcPr marL="10800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41836078"/>
                  </a:ext>
                </a:extLst>
              </a:tr>
            </a:tbl>
          </a:graphicData>
        </a:graphic>
      </p:graphicFrame>
    </p:spTree>
    <p:extLst>
      <p:ext uri="{BB962C8B-B14F-4D97-AF65-F5344CB8AC3E}">
        <p14:creationId xmlns:p14="http://schemas.microsoft.com/office/powerpoint/2010/main" val="3102934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CFAAD8F9-7E3A-062E-FA3F-E568E627298B}"/>
              </a:ext>
            </a:extLst>
          </p:cNvPr>
          <p:cNvGraphicFramePr>
            <a:graphicFrameLocks/>
          </p:cNvGraphicFramePr>
          <p:nvPr>
            <p:extLst>
              <p:ext uri="{D42A27DB-BD31-4B8C-83A1-F6EECF244321}">
                <p14:modId xmlns:p14="http://schemas.microsoft.com/office/powerpoint/2010/main" val="3800430841"/>
              </p:ext>
            </p:extLst>
          </p:nvPr>
        </p:nvGraphicFramePr>
        <p:xfrm>
          <a:off x="0" y="807411"/>
          <a:ext cx="12544926" cy="5932363"/>
        </p:xfrm>
        <a:graphic>
          <a:graphicData uri="http://schemas.openxmlformats.org/drawingml/2006/chart">
            <c:chart xmlns:c="http://schemas.openxmlformats.org/drawingml/2006/chart" xmlns:r="http://schemas.openxmlformats.org/officeDocument/2006/relationships" r:id="rId3"/>
          </a:graphicData>
        </a:graphic>
      </p:graphicFrame>
      <p:sp>
        <p:nvSpPr>
          <p:cNvPr id="6" name="テキスト ボックス 5">
            <a:extLst>
              <a:ext uri="{FF2B5EF4-FFF2-40B4-BE49-F238E27FC236}">
                <a16:creationId xmlns:a16="http://schemas.microsoft.com/office/drawing/2014/main" id="{401141EC-F083-2F68-6518-B9EE17D491A9}"/>
              </a:ext>
            </a:extLst>
          </p:cNvPr>
          <p:cNvSpPr txBox="1"/>
          <p:nvPr/>
        </p:nvSpPr>
        <p:spPr>
          <a:xfrm>
            <a:off x="9157894" y="902555"/>
            <a:ext cx="2789546" cy="1477328"/>
          </a:xfrm>
          <a:prstGeom prst="rect">
            <a:avLst/>
          </a:prstGeom>
          <a:noFill/>
          <a:ln>
            <a:solidFill>
              <a:schemeClr val="accent4"/>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202124"/>
                </a:solidFill>
                <a:effectLst/>
                <a:uLnTx/>
                <a:uFillTx/>
                <a:latin typeface="+mn-ea"/>
              </a:rPr>
              <a:t>１ まったくそう思わない</a:t>
            </a:r>
            <a:endParaRPr kumimoji="1" lang="en-US" altLang="ja-JP" b="0" i="0" u="none" strike="noStrike" kern="1200" cap="none" spc="0" normalizeH="0" baseline="0" noProof="0" dirty="0">
              <a:ln>
                <a:noFill/>
              </a:ln>
              <a:solidFill>
                <a:srgbClr val="202124"/>
              </a:solidFill>
              <a:effectLst/>
              <a:uLnTx/>
              <a:uFillTx/>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202124"/>
                </a:solidFill>
                <a:effectLst/>
                <a:uLnTx/>
                <a:uFillTx/>
                <a:latin typeface="+mn-ea"/>
              </a:rPr>
              <a:t>２ あまりそう思わない</a:t>
            </a:r>
            <a:endParaRPr kumimoji="1" lang="en-US" altLang="ja-JP" b="0" i="0" u="none" strike="noStrike" kern="1200" cap="none" spc="0" normalizeH="0" baseline="0" noProof="0" dirty="0">
              <a:ln>
                <a:noFill/>
              </a:ln>
              <a:solidFill>
                <a:srgbClr val="202124"/>
              </a:solidFill>
              <a:effectLst/>
              <a:uLnTx/>
              <a:uFillTx/>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202124"/>
                </a:solidFill>
                <a:effectLst/>
                <a:uLnTx/>
                <a:uFillTx/>
                <a:latin typeface="+mn-ea"/>
              </a:rPr>
              <a:t>３ どちらともいえない</a:t>
            </a:r>
            <a:endParaRPr kumimoji="1" lang="en-US" altLang="ja-JP" b="0" i="0" u="none" strike="noStrike" kern="1200" cap="none" spc="0" normalizeH="0" baseline="0" noProof="0" dirty="0">
              <a:ln>
                <a:noFill/>
              </a:ln>
              <a:solidFill>
                <a:srgbClr val="202124"/>
              </a:solidFill>
              <a:effectLst/>
              <a:uLnTx/>
              <a:uFillTx/>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202124"/>
                </a:solidFill>
                <a:effectLst/>
                <a:uLnTx/>
                <a:uFillTx/>
                <a:latin typeface="+mn-ea"/>
              </a:rPr>
              <a:t>４ そう思う</a:t>
            </a:r>
            <a:endParaRPr kumimoji="1" lang="en-US" altLang="ja-JP" b="0" i="0" u="none" strike="noStrike" kern="1200" cap="none" spc="0" normalizeH="0" baseline="0" noProof="0" dirty="0">
              <a:ln>
                <a:noFill/>
              </a:ln>
              <a:solidFill>
                <a:srgbClr val="202124"/>
              </a:solidFill>
              <a:effectLst/>
              <a:uLnTx/>
              <a:uFillTx/>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a:ln>
                  <a:noFill/>
                </a:ln>
                <a:solidFill>
                  <a:srgbClr val="202124"/>
                </a:solidFill>
                <a:effectLst/>
                <a:uLnTx/>
                <a:uFillTx/>
                <a:latin typeface="+mn-ea"/>
              </a:rPr>
              <a:t>５ とてもそう思う</a:t>
            </a:r>
            <a:endParaRPr kumimoji="1" lang="ja-JP" altLang="en-US" b="0" i="0" u="none" strike="noStrike" kern="1200" cap="none" spc="0" normalizeH="0" baseline="0" noProof="0" dirty="0">
              <a:ln>
                <a:noFill/>
              </a:ln>
              <a:solidFill>
                <a:prstClr val="black"/>
              </a:solidFill>
              <a:effectLst/>
              <a:uLnTx/>
              <a:uFillTx/>
              <a:latin typeface="+mn-ea"/>
            </a:endParaRPr>
          </a:p>
        </p:txBody>
      </p:sp>
      <p:sp>
        <p:nvSpPr>
          <p:cNvPr id="2" name="タイトル 1">
            <a:extLst>
              <a:ext uri="{FF2B5EF4-FFF2-40B4-BE49-F238E27FC236}">
                <a16:creationId xmlns:a16="http://schemas.microsoft.com/office/drawing/2014/main" id="{F68716A0-A253-C773-8CF0-373520B24C2D}"/>
              </a:ext>
            </a:extLst>
          </p:cNvPr>
          <p:cNvSpPr txBox="1">
            <a:spLocks noChangeArrowheads="1"/>
          </p:cNvSpPr>
          <p:nvPr/>
        </p:nvSpPr>
        <p:spPr>
          <a:xfrm>
            <a:off x="251598" y="158414"/>
            <a:ext cx="112204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1" lang="en-US" altLang="ja-JP" sz="2800" b="1" i="0" u="none" strike="noStrike" kern="1200" cap="none" spc="0" normalizeH="0" baseline="0" noProof="0" dirty="0">
                <a:ln>
                  <a:noFill/>
                </a:ln>
                <a:solidFill>
                  <a:prstClr val="black">
                    <a:lumMod val="65000"/>
                    <a:lumOff val="35000"/>
                  </a:prstClr>
                </a:solidFill>
                <a:effectLst/>
                <a:uLnTx/>
                <a:uFillTx/>
                <a:latin typeface="BIZ UDPゴシック" panose="020B0400000000000000" pitchFamily="50" charset="-128"/>
                <a:ea typeface="BIZ UDPゴシック" panose="020B0400000000000000" pitchFamily="50" charset="-128"/>
                <a:cs typeface="+mj-cs"/>
              </a:rPr>
            </a:br>
            <a:endParaRPr kumimoji="1" lang="ja-JP" altLang="en-US" sz="2400" b="1" i="0" u="none" strike="noStrike" kern="1200" cap="none" spc="0" normalizeH="0" baseline="0" noProof="0" dirty="0">
              <a:ln>
                <a:noFill/>
              </a:ln>
              <a:solidFill>
                <a:prstClr val="black">
                  <a:lumMod val="65000"/>
                  <a:lumOff val="35000"/>
                </a:prstClr>
              </a:solidFill>
              <a:effectLst/>
              <a:uLnTx/>
              <a:uFillTx/>
              <a:latin typeface="BIZ UDPゴシック" panose="020B0400000000000000" pitchFamily="50" charset="-128"/>
              <a:ea typeface="BIZ UDPゴシック" panose="020B0400000000000000" pitchFamily="50" charset="-128"/>
              <a:cs typeface="+mj-cs"/>
            </a:endParaRPr>
          </a:p>
        </p:txBody>
      </p:sp>
      <p:sp>
        <p:nvSpPr>
          <p:cNvPr id="3" name="テキスト ボックス 2">
            <a:extLst>
              <a:ext uri="{FF2B5EF4-FFF2-40B4-BE49-F238E27FC236}">
                <a16:creationId xmlns:a16="http://schemas.microsoft.com/office/drawing/2014/main" id="{1C236EDF-BB2D-5168-AC88-15B423456060}"/>
              </a:ext>
            </a:extLst>
          </p:cNvPr>
          <p:cNvSpPr txBox="1"/>
          <p:nvPr/>
        </p:nvSpPr>
        <p:spPr>
          <a:xfrm>
            <a:off x="0" y="1172"/>
            <a:ext cx="12191999" cy="648997"/>
          </a:xfrm>
          <a:prstGeom prst="rect">
            <a:avLst/>
          </a:prstGeom>
          <a:solidFill>
            <a:srgbClr val="3399FF"/>
          </a:solidFill>
        </p:spPr>
        <p:txBody>
          <a:bodyPr wrap="square" tIns="108000" bIns="108000" rtlCol="0" anchor="ctr">
            <a:spAutoFit/>
          </a:bodyPr>
          <a:lstStyle/>
          <a:p>
            <a:pPr lvl="0">
              <a:defRPr/>
            </a:pPr>
            <a:r>
              <a:rPr kumimoji="1" lang="ja-JP" altLang="en-US" sz="28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lang="ja-JP" altLang="en-US" sz="2800" b="1" dirty="0">
                <a:solidFill>
                  <a:schemeClr val="bg1"/>
                </a:solidFill>
                <a:latin typeface="BIZ UDPゴシック" panose="020B0400000000000000" pitchFamily="50" charset="-128"/>
                <a:ea typeface="BIZ UDPゴシック" panose="020B0400000000000000" pitchFamily="50" charset="-128"/>
                <a:cs typeface="+mj-cs"/>
              </a:rPr>
              <a:t>児童生徒＆職員の回答平均値分布 </a:t>
            </a:r>
            <a:r>
              <a:rPr lang="en-US" altLang="ja-JP" sz="2400" b="1" dirty="0">
                <a:solidFill>
                  <a:schemeClr val="bg1"/>
                </a:solidFill>
                <a:latin typeface="BIZ UDPゴシック" panose="020B0400000000000000" pitchFamily="50" charset="-128"/>
                <a:ea typeface="BIZ UDPゴシック" panose="020B0400000000000000" pitchFamily="50" charset="-128"/>
                <a:cs typeface="+mj-cs"/>
              </a:rPr>
              <a:t>(</a:t>
            </a:r>
            <a:r>
              <a:rPr lang="ja-JP" altLang="en-US" sz="2400" b="1" dirty="0">
                <a:solidFill>
                  <a:schemeClr val="bg1"/>
                </a:solidFill>
                <a:latin typeface="BIZ UDPゴシック" panose="020B0400000000000000" pitchFamily="50" charset="-128"/>
                <a:ea typeface="BIZ UDPゴシック" panose="020B0400000000000000" pitchFamily="50" charset="-128"/>
                <a:cs typeface="+mj-cs"/>
              </a:rPr>
              <a:t>令和</a:t>
            </a:r>
            <a:r>
              <a:rPr lang="en-US" altLang="ja-JP" sz="2400" b="1" dirty="0">
                <a:solidFill>
                  <a:schemeClr val="bg1"/>
                </a:solidFill>
                <a:latin typeface="BIZ UDPゴシック" panose="020B0400000000000000" pitchFamily="50" charset="-128"/>
                <a:ea typeface="BIZ UDPゴシック" panose="020B0400000000000000" pitchFamily="50" charset="-128"/>
                <a:cs typeface="+mj-cs"/>
              </a:rPr>
              <a:t>5</a:t>
            </a:r>
            <a:r>
              <a:rPr lang="ja-JP" altLang="en-US" sz="2400" b="1" dirty="0">
                <a:solidFill>
                  <a:schemeClr val="bg1"/>
                </a:solidFill>
                <a:latin typeface="BIZ UDPゴシック" panose="020B0400000000000000" pitchFamily="50" charset="-128"/>
                <a:ea typeface="BIZ UDPゴシック" panose="020B0400000000000000" pitchFamily="50" charset="-128"/>
                <a:cs typeface="+mj-cs"/>
              </a:rPr>
              <a:t>年度調査</a:t>
            </a:r>
            <a:r>
              <a:rPr lang="en-US" altLang="ja-JP" sz="2400" b="1" dirty="0">
                <a:solidFill>
                  <a:schemeClr val="bg1"/>
                </a:solidFill>
                <a:latin typeface="BIZ UDPゴシック" panose="020B0400000000000000" pitchFamily="50" charset="-128"/>
                <a:ea typeface="BIZ UDPゴシック" panose="020B0400000000000000" pitchFamily="50" charset="-128"/>
                <a:cs typeface="+mj-cs"/>
              </a:rPr>
              <a:t>)</a:t>
            </a:r>
            <a:endParaRPr kumimoji="1" lang="en-US" altLang="ja-JP" sz="24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125720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1A04FAD-FF46-6D53-7E07-1B50341A3CD2}"/>
              </a:ext>
            </a:extLst>
          </p:cNvPr>
          <p:cNvSpPr txBox="1"/>
          <p:nvPr/>
        </p:nvSpPr>
        <p:spPr>
          <a:xfrm>
            <a:off x="2" y="0"/>
            <a:ext cx="12191999" cy="972000"/>
          </a:xfrm>
          <a:prstGeom prst="rect">
            <a:avLst/>
          </a:prstGeom>
          <a:solidFill>
            <a:srgbClr val="3399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00B0F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「子どもの権利条約」ウェブサイト</a:t>
            </a:r>
            <a:endParaRPr kumimoji="1" lang="ja-JP" altLang="en-US" sz="10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24" name="グループ化 23">
            <a:extLst>
              <a:ext uri="{FF2B5EF4-FFF2-40B4-BE49-F238E27FC236}">
                <a16:creationId xmlns:a16="http://schemas.microsoft.com/office/drawing/2014/main" id="{C1D680BD-4D09-5438-3BB9-CA1ADA5758C5}"/>
              </a:ext>
            </a:extLst>
          </p:cNvPr>
          <p:cNvGrpSpPr/>
          <p:nvPr/>
        </p:nvGrpSpPr>
        <p:grpSpPr>
          <a:xfrm>
            <a:off x="-30740" y="1700463"/>
            <a:ext cx="6224589" cy="4512597"/>
            <a:chOff x="-30740" y="1700463"/>
            <a:chExt cx="6224589" cy="4512597"/>
          </a:xfrm>
        </p:grpSpPr>
        <p:grpSp>
          <p:nvGrpSpPr>
            <p:cNvPr id="6" name="グループ化 5">
              <a:extLst>
                <a:ext uri="{FF2B5EF4-FFF2-40B4-BE49-F238E27FC236}">
                  <a16:creationId xmlns:a16="http://schemas.microsoft.com/office/drawing/2014/main" id="{A91503CD-EBE1-66B8-B6E3-05CDE60C3F87}"/>
                </a:ext>
              </a:extLst>
            </p:cNvPr>
            <p:cNvGrpSpPr/>
            <p:nvPr/>
          </p:nvGrpSpPr>
          <p:grpSpPr>
            <a:xfrm>
              <a:off x="693877" y="2142953"/>
              <a:ext cx="4882351" cy="3246446"/>
              <a:chOff x="2000251" y="980728"/>
              <a:chExt cx="8273538" cy="5769880"/>
            </a:xfrm>
          </p:grpSpPr>
          <p:pic>
            <p:nvPicPr>
              <p:cNvPr id="17" name="図 16">
                <a:hlinkClick r:id="rId3"/>
                <a:extLst>
                  <a:ext uri="{FF2B5EF4-FFF2-40B4-BE49-F238E27FC236}">
                    <a16:creationId xmlns:a16="http://schemas.microsoft.com/office/drawing/2014/main" id="{0E35764A-50F3-3B47-A69F-94751BFA95EB}"/>
                  </a:ext>
                </a:extLst>
              </p:cNvPr>
              <p:cNvPicPr>
                <a:picLocks noChangeAspect="1"/>
              </p:cNvPicPr>
              <p:nvPr/>
            </p:nvPicPr>
            <p:blipFill>
              <a:blip r:embed="rId4"/>
              <a:stretch>
                <a:fillRect/>
              </a:stretch>
            </p:blipFill>
            <p:spPr>
              <a:xfrm>
                <a:off x="2000251" y="980728"/>
                <a:ext cx="8191500" cy="5769880"/>
              </a:xfrm>
              <a:prstGeom prst="rect">
                <a:avLst/>
              </a:prstGeom>
            </p:spPr>
          </p:pic>
          <p:sp>
            <p:nvSpPr>
              <p:cNvPr id="19" name="正方形/長方形 18">
                <a:extLst>
                  <a:ext uri="{FF2B5EF4-FFF2-40B4-BE49-F238E27FC236}">
                    <a16:creationId xmlns:a16="http://schemas.microsoft.com/office/drawing/2014/main" id="{505177FE-7B15-B9B0-AEDC-8D3A01594604}"/>
                  </a:ext>
                </a:extLst>
              </p:cNvPr>
              <p:cNvSpPr/>
              <p:nvPr/>
            </p:nvSpPr>
            <p:spPr>
              <a:xfrm>
                <a:off x="10109710" y="980728"/>
                <a:ext cx="164079" cy="5769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BIZ UDP明朝 Medium"/>
                  <a:cs typeface="+mn-cs"/>
                </a:endParaRPr>
              </a:p>
            </p:txBody>
          </p:sp>
        </p:grpSp>
        <p:grpSp>
          <p:nvGrpSpPr>
            <p:cNvPr id="8" name="グループ化 7">
              <a:extLst>
                <a:ext uri="{FF2B5EF4-FFF2-40B4-BE49-F238E27FC236}">
                  <a16:creationId xmlns:a16="http://schemas.microsoft.com/office/drawing/2014/main" id="{8078432A-53E0-F1B4-7133-BB6791139B14}"/>
                </a:ext>
              </a:extLst>
            </p:cNvPr>
            <p:cNvGrpSpPr/>
            <p:nvPr/>
          </p:nvGrpSpPr>
          <p:grpSpPr>
            <a:xfrm>
              <a:off x="-30740" y="1700463"/>
              <a:ext cx="6224589" cy="4512597"/>
              <a:chOff x="795621" y="917073"/>
              <a:chExt cx="5297706" cy="3611231"/>
            </a:xfrm>
          </p:grpSpPr>
          <p:pic>
            <p:nvPicPr>
              <p:cNvPr id="10" name="図 9" descr="グラフィカル ユーザー インターフェイス, テキスト&#10;&#10;自動的に生成された説明">
                <a:extLst>
                  <a:ext uri="{FF2B5EF4-FFF2-40B4-BE49-F238E27FC236}">
                    <a16:creationId xmlns:a16="http://schemas.microsoft.com/office/drawing/2014/main" id="{E9E7097D-6727-4D18-38FC-0C621E2B4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3997" y="1395367"/>
                <a:ext cx="3752465" cy="1970044"/>
              </a:xfrm>
              <a:prstGeom prst="rect">
                <a:avLst/>
              </a:prstGeom>
              <a:ln>
                <a:solidFill>
                  <a:srgbClr val="00B0F0"/>
                </a:solidFill>
              </a:ln>
            </p:spPr>
          </p:pic>
          <p:sp>
            <p:nvSpPr>
              <p:cNvPr id="11" name="テキスト ボックス 10">
                <a:extLst>
                  <a:ext uri="{FF2B5EF4-FFF2-40B4-BE49-F238E27FC236}">
                    <a16:creationId xmlns:a16="http://schemas.microsoft.com/office/drawing/2014/main" id="{5F9D4E5D-8250-273B-10DF-9C52F5B096C6}"/>
                  </a:ext>
                </a:extLst>
              </p:cNvPr>
              <p:cNvSpPr txBox="1"/>
              <p:nvPr/>
            </p:nvSpPr>
            <p:spPr>
              <a:xfrm>
                <a:off x="1937991" y="3943529"/>
                <a:ext cx="41553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hlinkClick r:id="rId6"/>
                  </a:rPr>
                  <a:t>https://www.unicef.or.jp/crc/</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7C544BAE-E38A-E328-566E-DCEF24482B61}"/>
                  </a:ext>
                </a:extLst>
              </p:cNvPr>
              <p:cNvSpPr txBox="1"/>
              <p:nvPr/>
            </p:nvSpPr>
            <p:spPr>
              <a:xfrm>
                <a:off x="795621" y="917073"/>
                <a:ext cx="4452345" cy="47829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「子どもの権利条約」特設サイト</a:t>
                </a:r>
              </a:p>
            </p:txBody>
          </p:sp>
        </p:grpSp>
      </p:grpSp>
      <p:grpSp>
        <p:nvGrpSpPr>
          <p:cNvPr id="23" name="グループ化 22">
            <a:extLst>
              <a:ext uri="{FF2B5EF4-FFF2-40B4-BE49-F238E27FC236}">
                <a16:creationId xmlns:a16="http://schemas.microsoft.com/office/drawing/2014/main" id="{B9042202-1845-6E5C-ED72-955E1EBC4412}"/>
              </a:ext>
            </a:extLst>
          </p:cNvPr>
          <p:cNvGrpSpPr/>
          <p:nvPr/>
        </p:nvGrpSpPr>
        <p:grpSpPr>
          <a:xfrm>
            <a:off x="5469232" y="1700463"/>
            <a:ext cx="6685049" cy="4887684"/>
            <a:chOff x="5222549" y="1692258"/>
            <a:chExt cx="6685049" cy="4887684"/>
          </a:xfrm>
        </p:grpSpPr>
        <p:grpSp>
          <p:nvGrpSpPr>
            <p:cNvPr id="20" name="グループ化 19">
              <a:extLst>
                <a:ext uri="{FF2B5EF4-FFF2-40B4-BE49-F238E27FC236}">
                  <a16:creationId xmlns:a16="http://schemas.microsoft.com/office/drawing/2014/main" id="{BBB3A65D-11BF-0561-DD7F-8DAD51AE212A}"/>
                </a:ext>
              </a:extLst>
            </p:cNvPr>
            <p:cNvGrpSpPr/>
            <p:nvPr/>
          </p:nvGrpSpPr>
          <p:grpSpPr>
            <a:xfrm>
              <a:off x="6197535" y="2134748"/>
              <a:ext cx="4882351" cy="3246446"/>
              <a:chOff x="2000251" y="980728"/>
              <a:chExt cx="8273538" cy="5769880"/>
            </a:xfrm>
          </p:grpSpPr>
          <p:pic>
            <p:nvPicPr>
              <p:cNvPr id="21" name="図 20">
                <a:hlinkClick r:id="rId3"/>
                <a:extLst>
                  <a:ext uri="{FF2B5EF4-FFF2-40B4-BE49-F238E27FC236}">
                    <a16:creationId xmlns:a16="http://schemas.microsoft.com/office/drawing/2014/main" id="{6CAAD07F-3A57-C9E3-2906-54E0EA47D43C}"/>
                  </a:ext>
                </a:extLst>
              </p:cNvPr>
              <p:cNvPicPr>
                <a:picLocks noChangeAspect="1"/>
              </p:cNvPicPr>
              <p:nvPr/>
            </p:nvPicPr>
            <p:blipFill>
              <a:blip r:embed="rId4"/>
              <a:stretch>
                <a:fillRect/>
              </a:stretch>
            </p:blipFill>
            <p:spPr>
              <a:xfrm>
                <a:off x="2000251" y="980728"/>
                <a:ext cx="8191500" cy="5769880"/>
              </a:xfrm>
              <a:prstGeom prst="rect">
                <a:avLst/>
              </a:prstGeom>
            </p:spPr>
          </p:pic>
          <p:sp>
            <p:nvSpPr>
              <p:cNvPr id="22" name="正方形/長方形 21">
                <a:extLst>
                  <a:ext uri="{FF2B5EF4-FFF2-40B4-BE49-F238E27FC236}">
                    <a16:creationId xmlns:a16="http://schemas.microsoft.com/office/drawing/2014/main" id="{D4C56250-4D47-6638-E4E4-D6FE70D9F12F}"/>
                  </a:ext>
                </a:extLst>
              </p:cNvPr>
              <p:cNvSpPr/>
              <p:nvPr/>
            </p:nvSpPr>
            <p:spPr>
              <a:xfrm>
                <a:off x="10109710" y="980728"/>
                <a:ext cx="164079" cy="5769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BIZ UDP明朝 Medium"/>
                  <a:cs typeface="+mn-cs"/>
                </a:endParaRPr>
              </a:p>
            </p:txBody>
          </p:sp>
        </p:grpSp>
        <p:grpSp>
          <p:nvGrpSpPr>
            <p:cNvPr id="13" name="グループ化 12">
              <a:extLst>
                <a:ext uri="{FF2B5EF4-FFF2-40B4-BE49-F238E27FC236}">
                  <a16:creationId xmlns:a16="http://schemas.microsoft.com/office/drawing/2014/main" id="{80A2410E-1D6F-672D-4543-D9F7F3CD1CF6}"/>
                </a:ext>
              </a:extLst>
            </p:cNvPr>
            <p:cNvGrpSpPr/>
            <p:nvPr/>
          </p:nvGrpSpPr>
          <p:grpSpPr>
            <a:xfrm>
              <a:off x="5222549" y="1692258"/>
              <a:ext cx="6685049" cy="4887684"/>
              <a:chOff x="613563" y="4051056"/>
              <a:chExt cx="5466962" cy="3754751"/>
            </a:xfrm>
          </p:grpSpPr>
          <p:pic>
            <p:nvPicPr>
              <p:cNvPr id="14" name="図 13" descr="ホワイトボード&#10;&#10;中程度の精度で自動的に生成された説明">
                <a:extLst>
                  <a:ext uri="{FF2B5EF4-FFF2-40B4-BE49-F238E27FC236}">
                    <a16:creationId xmlns:a16="http://schemas.microsoft.com/office/drawing/2014/main" id="{C8E8B07E-FD16-D840-E0AB-B48330D5C6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0894" y="4494240"/>
                <a:ext cx="3666415" cy="1924868"/>
              </a:xfrm>
              <a:prstGeom prst="rect">
                <a:avLst/>
              </a:prstGeom>
            </p:spPr>
          </p:pic>
          <p:sp>
            <p:nvSpPr>
              <p:cNvPr id="16" name="テキスト ボックス 15">
                <a:extLst>
                  <a:ext uri="{FF2B5EF4-FFF2-40B4-BE49-F238E27FC236}">
                    <a16:creationId xmlns:a16="http://schemas.microsoft.com/office/drawing/2014/main" id="{E196F550-7368-750C-CDC5-87CDEB11747C}"/>
                  </a:ext>
                </a:extLst>
              </p:cNvPr>
              <p:cNvSpPr txBox="1"/>
              <p:nvPr/>
            </p:nvSpPr>
            <p:spPr>
              <a:xfrm>
                <a:off x="613563" y="4051056"/>
                <a:ext cx="4721165"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子ども向け「子どもの権利」</a:t>
                </a:r>
                <a:r>
                  <a:rPr kumimoji="1" lang="ja-JP" altLang="en-US" sz="20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学習サイト</a:t>
                </a:r>
              </a:p>
            </p:txBody>
          </p:sp>
          <p:sp>
            <p:nvSpPr>
              <p:cNvPr id="18" name="テキスト ボックス 17">
                <a:extLst>
                  <a:ext uri="{FF2B5EF4-FFF2-40B4-BE49-F238E27FC236}">
                    <a16:creationId xmlns:a16="http://schemas.microsoft.com/office/drawing/2014/main" id="{0BA549B6-AADE-2C21-51FD-71D00B423F58}"/>
                  </a:ext>
                </a:extLst>
              </p:cNvPr>
              <p:cNvSpPr txBox="1"/>
              <p:nvPr/>
            </p:nvSpPr>
            <p:spPr>
              <a:xfrm>
                <a:off x="1560894" y="6974810"/>
                <a:ext cx="451963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hlinkClick r:id="rId8"/>
                  </a:rPr>
                  <a:t>https://www.unicef.or.jp/crc/kodomo</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spTree>
    <p:extLst>
      <p:ext uri="{BB962C8B-B14F-4D97-AF65-F5344CB8AC3E}">
        <p14:creationId xmlns:p14="http://schemas.microsoft.com/office/powerpoint/2010/main" val="1784359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D1A04FAD-FF46-6D53-7E07-1B50341A3CD2}"/>
              </a:ext>
            </a:extLst>
          </p:cNvPr>
          <p:cNvSpPr txBox="1"/>
          <p:nvPr/>
        </p:nvSpPr>
        <p:spPr>
          <a:xfrm>
            <a:off x="2" y="2"/>
            <a:ext cx="12191999" cy="954107"/>
          </a:xfrm>
          <a:prstGeom prst="rect">
            <a:avLst/>
          </a:prstGeom>
          <a:solidFill>
            <a:srgbClr val="3399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00B0F0"/>
              </a:solidFill>
              <a:effectLst/>
              <a:uLnTx/>
              <a:uFillTx/>
              <a:latin typeface="游ゴシック"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「子どもの権利条約</a:t>
            </a:r>
            <a:r>
              <a:rPr lang="ja-JP" altLang="en-US" sz="3600" b="1" dirty="0">
                <a:solidFill>
                  <a:prstClr val="white"/>
                </a:solidFill>
                <a:latin typeface="BIZ UDPゴシック" panose="020B0400000000000000" pitchFamily="50" charset="-128"/>
                <a:ea typeface="BIZ UDPゴシック" panose="020B0400000000000000" pitchFamily="50" charset="-128"/>
              </a:rPr>
              <a:t>」 </a:t>
            </a:r>
            <a:r>
              <a:rPr kumimoji="1" lang="ja-JP" altLang="en-US" sz="3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関連資料</a:t>
            </a:r>
            <a:endParaRPr kumimoji="1" lang="en-US" altLang="ja-JP" sz="3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7" name="グループ化 16">
            <a:extLst>
              <a:ext uri="{FF2B5EF4-FFF2-40B4-BE49-F238E27FC236}">
                <a16:creationId xmlns:a16="http://schemas.microsoft.com/office/drawing/2014/main" id="{2059B064-F614-0B4A-3C01-DF72579E5D99}"/>
              </a:ext>
            </a:extLst>
          </p:cNvPr>
          <p:cNvGrpSpPr/>
          <p:nvPr/>
        </p:nvGrpSpPr>
        <p:grpSpPr>
          <a:xfrm>
            <a:off x="119228" y="1388380"/>
            <a:ext cx="3980577" cy="3606906"/>
            <a:chOff x="119228" y="1388380"/>
            <a:chExt cx="3980577" cy="3606906"/>
          </a:xfrm>
        </p:grpSpPr>
        <p:pic>
          <p:nvPicPr>
            <p:cNvPr id="18" name="図 17" descr="テキスト&#10;&#10;中程度の精度で自動的に生成された説明">
              <a:extLst>
                <a:ext uri="{FF2B5EF4-FFF2-40B4-BE49-F238E27FC236}">
                  <a16:creationId xmlns:a16="http://schemas.microsoft.com/office/drawing/2014/main" id="{A23A2CAA-BAF3-5023-1C24-6F4D657CC8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69" y="1848133"/>
              <a:ext cx="2247339" cy="3147153"/>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1" name="テキスト ボックス 20">
              <a:extLst>
                <a:ext uri="{FF2B5EF4-FFF2-40B4-BE49-F238E27FC236}">
                  <a16:creationId xmlns:a16="http://schemas.microsoft.com/office/drawing/2014/main" id="{C3BDD6FA-9B2A-AE36-4860-FC48062062C4}"/>
                </a:ext>
              </a:extLst>
            </p:cNvPr>
            <p:cNvSpPr txBox="1"/>
            <p:nvPr/>
          </p:nvSpPr>
          <p:spPr>
            <a:xfrm>
              <a:off x="119228" y="1388380"/>
              <a:ext cx="3980577"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子どもの権利条約カードブック</a:t>
              </a:r>
            </a:p>
          </p:txBody>
        </p:sp>
      </p:grpSp>
      <p:grpSp>
        <p:nvGrpSpPr>
          <p:cNvPr id="12" name="グループ化 11">
            <a:extLst>
              <a:ext uri="{FF2B5EF4-FFF2-40B4-BE49-F238E27FC236}">
                <a16:creationId xmlns:a16="http://schemas.microsoft.com/office/drawing/2014/main" id="{1D5EF47B-D834-F3C1-4642-F4E56D307ABC}"/>
              </a:ext>
            </a:extLst>
          </p:cNvPr>
          <p:cNvGrpSpPr/>
          <p:nvPr/>
        </p:nvGrpSpPr>
        <p:grpSpPr>
          <a:xfrm>
            <a:off x="9001308" y="2431413"/>
            <a:ext cx="3190692" cy="4134829"/>
            <a:chOff x="6072517" y="1657722"/>
            <a:chExt cx="3021981" cy="4007098"/>
          </a:xfrm>
        </p:grpSpPr>
        <p:pic>
          <p:nvPicPr>
            <p:cNvPr id="4" name="図 3" descr="草, 座る, 男, 若い が含まれている画像&#10;&#10;自動的に生成された説明">
              <a:extLst>
                <a:ext uri="{FF2B5EF4-FFF2-40B4-BE49-F238E27FC236}">
                  <a16:creationId xmlns:a16="http://schemas.microsoft.com/office/drawing/2014/main" id="{52BEF855-B4A2-08BE-07FD-BDCADD7C3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771" y="2088609"/>
              <a:ext cx="2542393" cy="3576211"/>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2" name="テキスト ボックス 21">
              <a:extLst>
                <a:ext uri="{FF2B5EF4-FFF2-40B4-BE49-F238E27FC236}">
                  <a16:creationId xmlns:a16="http://schemas.microsoft.com/office/drawing/2014/main" id="{C6C39202-FFD5-B28C-4F62-745D823EA44F}"/>
                </a:ext>
              </a:extLst>
            </p:cNvPr>
            <p:cNvSpPr txBox="1"/>
            <p:nvPr/>
          </p:nvSpPr>
          <p:spPr>
            <a:xfrm>
              <a:off x="6072517" y="1657722"/>
              <a:ext cx="3021981"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ユニセフ</a:t>
              </a:r>
              <a:r>
                <a:rPr kumimoji="1" lang="en-US" altLang="ja-JP" sz="22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CRE</a:t>
              </a:r>
              <a:r>
                <a:rPr kumimoji="1" lang="ja-JP" altLang="en-US" sz="22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実践記録</a:t>
              </a:r>
            </a:p>
          </p:txBody>
        </p:sp>
      </p:grpSp>
      <p:sp>
        <p:nvSpPr>
          <p:cNvPr id="23" name="テキスト ボックス 22">
            <a:extLst>
              <a:ext uri="{FF2B5EF4-FFF2-40B4-BE49-F238E27FC236}">
                <a16:creationId xmlns:a16="http://schemas.microsoft.com/office/drawing/2014/main" id="{E9145ABC-4C89-FF0C-1426-5CA14D4E8DC2}"/>
              </a:ext>
            </a:extLst>
          </p:cNvPr>
          <p:cNvSpPr txBox="1"/>
          <p:nvPr/>
        </p:nvSpPr>
        <p:spPr>
          <a:xfrm>
            <a:off x="2953793" y="2368574"/>
            <a:ext cx="319991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ユニセフ</a:t>
            </a:r>
            <a:r>
              <a:rPr kumimoji="1" lang="en-US" altLang="ja-JP" sz="22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CRE</a:t>
            </a:r>
            <a:r>
              <a:rPr kumimoji="1" lang="ja-JP" altLang="en-US" sz="20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ハンドブック</a:t>
            </a:r>
          </a:p>
        </p:txBody>
      </p:sp>
      <p:grpSp>
        <p:nvGrpSpPr>
          <p:cNvPr id="15" name="グループ化 14">
            <a:extLst>
              <a:ext uri="{FF2B5EF4-FFF2-40B4-BE49-F238E27FC236}">
                <a16:creationId xmlns:a16="http://schemas.microsoft.com/office/drawing/2014/main" id="{7D5B4A2C-2415-0889-3BE5-D0875FAA038D}"/>
              </a:ext>
            </a:extLst>
          </p:cNvPr>
          <p:cNvGrpSpPr/>
          <p:nvPr/>
        </p:nvGrpSpPr>
        <p:grpSpPr>
          <a:xfrm>
            <a:off x="5890394" y="1388380"/>
            <a:ext cx="3183885" cy="4215678"/>
            <a:chOff x="8764096" y="2350564"/>
            <a:chExt cx="3183885" cy="4215678"/>
          </a:xfrm>
        </p:grpSpPr>
        <p:pic>
          <p:nvPicPr>
            <p:cNvPr id="6" name="図 5" descr="テキスト&#10;&#10;自動的に生成された説明">
              <a:extLst>
                <a:ext uri="{FF2B5EF4-FFF2-40B4-BE49-F238E27FC236}">
                  <a16:creationId xmlns:a16="http://schemas.microsoft.com/office/drawing/2014/main" id="{8CD10660-BD96-04A4-0703-01FDE6D93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8187" y="2804678"/>
              <a:ext cx="2675705" cy="3761564"/>
            </a:xfrm>
            <a:prstGeom prst="rect">
              <a:avLst/>
            </a:prstGeom>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42ED5B30-6F41-0352-7FA0-2207D37199B3}"/>
                </a:ext>
              </a:extLst>
            </p:cNvPr>
            <p:cNvSpPr txBox="1"/>
            <p:nvPr/>
          </p:nvSpPr>
          <p:spPr>
            <a:xfrm>
              <a:off x="8764096" y="2350564"/>
              <a:ext cx="318388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先生のための実践ガイド</a:t>
              </a:r>
            </a:p>
          </p:txBody>
        </p:sp>
      </p:grpSp>
      <p:pic>
        <p:nvPicPr>
          <p:cNvPr id="3" name="図 2" descr="テキスト&#10;&#10;自動的に生成された説明">
            <a:extLst>
              <a:ext uri="{FF2B5EF4-FFF2-40B4-BE49-F238E27FC236}">
                <a16:creationId xmlns:a16="http://schemas.microsoft.com/office/drawing/2014/main" id="{2E4DCD52-0ED9-9B0A-09E9-575321C7C5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6984" y="2848566"/>
            <a:ext cx="2703410" cy="3717676"/>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00743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FB8142FC-5EDC-C11A-706F-F2B7D8991026}"/>
              </a:ext>
            </a:extLst>
          </p:cNvPr>
          <p:cNvSpPr txBox="1"/>
          <p:nvPr/>
        </p:nvSpPr>
        <p:spPr>
          <a:xfrm>
            <a:off x="0" y="0"/>
            <a:ext cx="12192000" cy="1589048"/>
          </a:xfrm>
          <a:prstGeom prst="rect">
            <a:avLst/>
          </a:prstGeom>
          <a:solidFill>
            <a:srgbClr val="00B0F0"/>
          </a:solidFill>
          <a:ln>
            <a:solidFill>
              <a:srgbClr val="3399FF"/>
            </a:solidFill>
          </a:ln>
        </p:spPr>
        <p:txBody>
          <a:bodyPr wrap="square" tIns="72000" bIns="25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srgbClr val="FFC000">
                  <a:lumMod val="40000"/>
                  <a:lumOff val="60000"/>
                </a:srgb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800" b="1" dirty="0">
                <a:solidFill>
                  <a:srgbClr val="FFC000">
                    <a:lumMod val="40000"/>
                    <a:lumOff val="60000"/>
                  </a:srgb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ユニセフ・こども家庭庁共催「子どもの権利」普及啓発キャンペーン</a:t>
            </a:r>
            <a:endParaRPr kumimoji="1" lang="en-US" altLang="ja-JP" sz="2800" b="1" i="0" u="none" strike="noStrike" kern="1200" cap="none" spc="0" normalizeH="0" baseline="0" noProof="0" dirty="0">
              <a:ln>
                <a:noFill/>
              </a:ln>
              <a:solidFill>
                <a:srgbClr val="FFC000">
                  <a:lumMod val="40000"/>
                  <a:lumOff val="60000"/>
                </a:srgb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Nova" panose="020B0504020202020204" pitchFamily="34" charset="0"/>
                <a:ea typeface="BIZ UDPゴシック" panose="020B0400000000000000" pitchFamily="50" charset="-128"/>
                <a:cs typeface="+mn-cs"/>
              </a:rPr>
              <a:t>こどものけんりプロジェクト</a:t>
            </a:r>
          </a:p>
        </p:txBody>
      </p:sp>
      <p:sp>
        <p:nvSpPr>
          <p:cNvPr id="4" name="テキスト ボックス 3">
            <a:extLst>
              <a:ext uri="{FF2B5EF4-FFF2-40B4-BE49-F238E27FC236}">
                <a16:creationId xmlns:a16="http://schemas.microsoft.com/office/drawing/2014/main" id="{EC92FD21-41BE-6A77-3C83-E9D411B618DD}"/>
              </a:ext>
            </a:extLst>
          </p:cNvPr>
          <p:cNvSpPr txBox="1"/>
          <p:nvPr/>
        </p:nvSpPr>
        <p:spPr>
          <a:xfrm>
            <a:off x="1717904" y="1787527"/>
            <a:ext cx="8491427" cy="461665"/>
          </a:xfrm>
          <a:prstGeom prst="rect">
            <a:avLst/>
          </a:prstGeom>
          <a:noFill/>
        </p:spPr>
        <p:txBody>
          <a:bodyPr wrap="none" rtlCol="0">
            <a:spAutoFit/>
          </a:bodyPr>
          <a:lstStyle/>
          <a:p>
            <a:r>
              <a:rPr kumimoji="1" lang="ja-JP" altLang="en-US" sz="2400" dirty="0">
                <a:solidFill>
                  <a:srgbClr val="00B0F0"/>
                </a:solidFill>
                <a:latin typeface="BIZ UDPゴシック" panose="020B0400000000000000" pitchFamily="50" charset="-128"/>
                <a:ea typeface="BIZ UDPゴシック" panose="020B0400000000000000" pitchFamily="50" charset="-128"/>
              </a:rPr>
              <a:t>「子どもの権利条約」日本</a:t>
            </a:r>
            <a:r>
              <a:rPr lang="ja-JP" altLang="en-US" sz="2400" dirty="0">
                <a:solidFill>
                  <a:srgbClr val="00B0F0"/>
                </a:solidFill>
                <a:latin typeface="BIZ UDPゴシック" panose="020B0400000000000000" pitchFamily="50" charset="-128"/>
                <a:ea typeface="BIZ UDPゴシック" panose="020B0400000000000000" pitchFamily="50" charset="-128"/>
              </a:rPr>
              <a:t>締結</a:t>
            </a:r>
            <a:r>
              <a:rPr kumimoji="1" lang="en-US" altLang="ja-JP" sz="2400" dirty="0">
                <a:solidFill>
                  <a:srgbClr val="00B0F0"/>
                </a:solidFill>
                <a:latin typeface="BIZ UDPゴシック" panose="020B0400000000000000" pitchFamily="50" charset="-128"/>
                <a:ea typeface="BIZ UDPゴシック" panose="020B0400000000000000" pitchFamily="50" charset="-128"/>
              </a:rPr>
              <a:t>30</a:t>
            </a:r>
            <a:r>
              <a:rPr kumimoji="1" lang="ja-JP" altLang="en-US" sz="2400" dirty="0">
                <a:solidFill>
                  <a:srgbClr val="00B0F0"/>
                </a:solidFill>
                <a:latin typeface="BIZ UDPゴシック" panose="020B0400000000000000" pitchFamily="50" charset="-128"/>
                <a:ea typeface="BIZ UDPゴシック" panose="020B0400000000000000" pitchFamily="50" charset="-128"/>
              </a:rPr>
              <a:t>周年の</a:t>
            </a:r>
            <a:r>
              <a:rPr kumimoji="1" lang="en-US" altLang="ja-JP" sz="2400" dirty="0">
                <a:solidFill>
                  <a:srgbClr val="00B0F0"/>
                </a:solidFill>
                <a:latin typeface="BIZ UDPゴシック" panose="020B0400000000000000" pitchFamily="50" charset="-128"/>
                <a:ea typeface="BIZ UDPゴシック" panose="020B0400000000000000" pitchFamily="50" charset="-128"/>
              </a:rPr>
              <a:t>2024</a:t>
            </a:r>
            <a:r>
              <a:rPr kumimoji="1" lang="ja-JP" altLang="en-US" sz="2400" dirty="0">
                <a:solidFill>
                  <a:srgbClr val="00B0F0"/>
                </a:solidFill>
                <a:latin typeface="BIZ UDPゴシック" panose="020B0400000000000000" pitchFamily="50" charset="-128"/>
                <a:ea typeface="BIZ UDPゴシック" panose="020B0400000000000000" pitchFamily="50" charset="-128"/>
              </a:rPr>
              <a:t>年にスタート！</a:t>
            </a:r>
          </a:p>
        </p:txBody>
      </p:sp>
      <p:grpSp>
        <p:nvGrpSpPr>
          <p:cNvPr id="2" name="グループ化 1">
            <a:extLst>
              <a:ext uri="{FF2B5EF4-FFF2-40B4-BE49-F238E27FC236}">
                <a16:creationId xmlns:a16="http://schemas.microsoft.com/office/drawing/2014/main" id="{12151C95-5B1C-ADCA-4F7B-866885AD9044}"/>
              </a:ext>
            </a:extLst>
          </p:cNvPr>
          <p:cNvGrpSpPr/>
          <p:nvPr/>
        </p:nvGrpSpPr>
        <p:grpSpPr>
          <a:xfrm>
            <a:off x="509053" y="2641628"/>
            <a:ext cx="4648183" cy="3177604"/>
            <a:chOff x="629669" y="1742523"/>
            <a:chExt cx="4648183" cy="3177604"/>
          </a:xfrm>
        </p:grpSpPr>
        <p:pic>
          <p:nvPicPr>
            <p:cNvPr id="3" name="図 2" descr="レゴ, おもちゃ が含まれている画像&#10;&#10;自動的に生成された説明">
              <a:extLst>
                <a:ext uri="{FF2B5EF4-FFF2-40B4-BE49-F238E27FC236}">
                  <a16:creationId xmlns:a16="http://schemas.microsoft.com/office/drawing/2014/main" id="{9EBB87B6-9C61-EBC7-3C4D-742168A74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669" y="1742523"/>
              <a:ext cx="4648183" cy="3102495"/>
            </a:xfrm>
            <a:prstGeom prst="rect">
              <a:avLst/>
            </a:prstGeom>
          </p:spPr>
        </p:pic>
        <p:sp>
          <p:nvSpPr>
            <p:cNvPr id="7" name="テキスト ボックス 6">
              <a:extLst>
                <a:ext uri="{FF2B5EF4-FFF2-40B4-BE49-F238E27FC236}">
                  <a16:creationId xmlns:a16="http://schemas.microsoft.com/office/drawing/2014/main" id="{460A13F0-D45C-CAF4-F324-7FCF825F156F}"/>
                </a:ext>
              </a:extLst>
            </p:cNvPr>
            <p:cNvSpPr txBox="1"/>
            <p:nvPr/>
          </p:nvSpPr>
          <p:spPr>
            <a:xfrm>
              <a:off x="4179270" y="4581573"/>
              <a:ext cx="875561" cy="338554"/>
            </a:xfrm>
            <a:prstGeom prst="rect">
              <a:avLst/>
            </a:prstGeom>
            <a:noFill/>
          </p:spPr>
          <p:txBody>
            <a:bodyPr wrap="none" rtlCol="0">
              <a:spAutoFit/>
            </a:bodyPr>
            <a:lstStyle/>
            <a:p>
              <a:r>
                <a:rPr lang="en-US" altLang="ja-JP" sz="1600" dirty="0">
                  <a:latin typeface="BIZ UDPゴシック" panose="020B0400000000000000" pitchFamily="50" charset="-128"/>
                  <a:ea typeface="BIZ UDPゴシック" panose="020B0400000000000000" pitchFamily="50" charset="-128"/>
                </a:rPr>
                <a:t>©NED</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A6BBD41A-C817-46C9-5E9E-2F4526E362CB}"/>
                </a:ext>
              </a:extLst>
            </p:cNvPr>
            <p:cNvSpPr txBox="1"/>
            <p:nvPr/>
          </p:nvSpPr>
          <p:spPr>
            <a:xfrm>
              <a:off x="953060" y="4344169"/>
              <a:ext cx="909223" cy="400110"/>
            </a:xfrm>
            <a:prstGeom prst="rect">
              <a:avLst/>
            </a:prstGeom>
            <a:noFill/>
          </p:spPr>
          <p:txBody>
            <a:bodyPr wrap="none" rtlCol="0">
              <a:spAutoFit/>
            </a:bodyPr>
            <a:lstStyle/>
            <a:p>
              <a:r>
                <a:rPr kumimoji="1" lang="ja-JP" altLang="en-US" sz="2000" dirty="0"/>
                <a:t>ジーン</a:t>
              </a:r>
            </a:p>
          </p:txBody>
        </p:sp>
        <p:sp>
          <p:nvSpPr>
            <p:cNvPr id="10" name="テキスト ボックス 9">
              <a:extLst>
                <a:ext uri="{FF2B5EF4-FFF2-40B4-BE49-F238E27FC236}">
                  <a16:creationId xmlns:a16="http://schemas.microsoft.com/office/drawing/2014/main" id="{50F0816F-264E-0031-6475-83DB4FAFDEE5}"/>
                </a:ext>
              </a:extLst>
            </p:cNvPr>
            <p:cNvSpPr txBox="1"/>
            <p:nvPr/>
          </p:nvSpPr>
          <p:spPr>
            <a:xfrm>
              <a:off x="4231075" y="4313391"/>
              <a:ext cx="906017" cy="400110"/>
            </a:xfrm>
            <a:prstGeom prst="rect">
              <a:avLst/>
            </a:prstGeom>
            <a:noFill/>
          </p:spPr>
          <p:txBody>
            <a:bodyPr wrap="none" rtlCol="0">
              <a:spAutoFit/>
            </a:bodyPr>
            <a:lstStyle/>
            <a:p>
              <a:r>
                <a:rPr kumimoji="1" lang="ja-JP" altLang="en-US" sz="2000" dirty="0"/>
                <a:t>ケーン</a:t>
              </a:r>
            </a:p>
          </p:txBody>
        </p:sp>
      </p:grpSp>
      <p:grpSp>
        <p:nvGrpSpPr>
          <p:cNvPr id="5" name="グループ化 4">
            <a:extLst>
              <a:ext uri="{FF2B5EF4-FFF2-40B4-BE49-F238E27FC236}">
                <a16:creationId xmlns:a16="http://schemas.microsoft.com/office/drawing/2014/main" id="{8ACA4F8F-3472-97B1-E0BC-B6F5CEA97F70}"/>
              </a:ext>
            </a:extLst>
          </p:cNvPr>
          <p:cNvGrpSpPr/>
          <p:nvPr/>
        </p:nvGrpSpPr>
        <p:grpSpPr>
          <a:xfrm>
            <a:off x="5791200" y="2641628"/>
            <a:ext cx="4930016" cy="3481779"/>
            <a:chOff x="1026940" y="1016586"/>
            <a:chExt cx="8328075" cy="5820461"/>
          </a:xfrm>
        </p:grpSpPr>
        <p:grpSp>
          <p:nvGrpSpPr>
            <p:cNvPr id="8" name="グループ化 7">
              <a:extLst>
                <a:ext uri="{FF2B5EF4-FFF2-40B4-BE49-F238E27FC236}">
                  <a16:creationId xmlns:a16="http://schemas.microsoft.com/office/drawing/2014/main" id="{2278D7E6-5E7E-5D8B-9969-3F24B25D3E4C}"/>
                </a:ext>
              </a:extLst>
            </p:cNvPr>
            <p:cNvGrpSpPr/>
            <p:nvPr/>
          </p:nvGrpSpPr>
          <p:grpSpPr>
            <a:xfrm>
              <a:off x="1026940" y="1016586"/>
              <a:ext cx="8328075" cy="5820461"/>
              <a:chOff x="2000251" y="980728"/>
              <a:chExt cx="8273538" cy="5769880"/>
            </a:xfrm>
          </p:grpSpPr>
          <p:pic>
            <p:nvPicPr>
              <p:cNvPr id="12" name="図 11">
                <a:hlinkClick r:id="rId4"/>
                <a:extLst>
                  <a:ext uri="{FF2B5EF4-FFF2-40B4-BE49-F238E27FC236}">
                    <a16:creationId xmlns:a16="http://schemas.microsoft.com/office/drawing/2014/main" id="{63E9E3C2-0ADC-A6AB-386B-E78DE3112B61}"/>
                  </a:ext>
                </a:extLst>
              </p:cNvPr>
              <p:cNvPicPr>
                <a:picLocks noChangeAspect="1"/>
              </p:cNvPicPr>
              <p:nvPr/>
            </p:nvPicPr>
            <p:blipFill>
              <a:blip r:embed="rId5"/>
              <a:stretch>
                <a:fillRect/>
              </a:stretch>
            </p:blipFill>
            <p:spPr>
              <a:xfrm>
                <a:off x="2000251" y="980728"/>
                <a:ext cx="8191500" cy="5769880"/>
              </a:xfrm>
              <a:prstGeom prst="rect">
                <a:avLst/>
              </a:prstGeom>
            </p:spPr>
          </p:pic>
          <p:sp>
            <p:nvSpPr>
              <p:cNvPr id="13" name="正方形/長方形 12">
                <a:extLst>
                  <a:ext uri="{FF2B5EF4-FFF2-40B4-BE49-F238E27FC236}">
                    <a16:creationId xmlns:a16="http://schemas.microsoft.com/office/drawing/2014/main" id="{130A4CB5-E68D-5A14-79F0-D7EC4818BA87}"/>
                  </a:ext>
                </a:extLst>
              </p:cNvPr>
              <p:cNvSpPr/>
              <p:nvPr/>
            </p:nvSpPr>
            <p:spPr>
              <a:xfrm>
                <a:off x="10109710" y="980728"/>
                <a:ext cx="164079" cy="5769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a:ea typeface="BIZ UDP明朝 Medium"/>
                  <a:cs typeface="+mn-cs"/>
                </a:endParaRPr>
              </a:p>
            </p:txBody>
          </p:sp>
        </p:grpSp>
        <p:pic>
          <p:nvPicPr>
            <p:cNvPr id="11" name="図 10" descr="グラフィカル ユーザー インターフェイス&#10;&#10;低い精度で自動的に生成された説明">
              <a:extLst>
                <a:ext uri="{FF2B5EF4-FFF2-40B4-BE49-F238E27FC236}">
                  <a16:creationId xmlns:a16="http://schemas.microsoft.com/office/drawing/2014/main" id="{FCF0BB0C-EE2D-F1B6-D53C-972F0F0298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188" y="1325880"/>
              <a:ext cx="7568419" cy="4515534"/>
            </a:xfrm>
            <a:prstGeom prst="rect">
              <a:avLst/>
            </a:prstGeom>
          </p:spPr>
        </p:pic>
      </p:grpSp>
      <p:sp>
        <p:nvSpPr>
          <p:cNvPr id="14" name="テキスト ボックス 13">
            <a:extLst>
              <a:ext uri="{FF2B5EF4-FFF2-40B4-BE49-F238E27FC236}">
                <a16:creationId xmlns:a16="http://schemas.microsoft.com/office/drawing/2014/main" id="{C1C87F07-4488-1E98-BA64-658340C69E53}"/>
              </a:ext>
            </a:extLst>
          </p:cNvPr>
          <p:cNvSpPr txBox="1"/>
          <p:nvPr/>
        </p:nvSpPr>
        <p:spPr>
          <a:xfrm>
            <a:off x="5069305" y="6211669"/>
            <a:ext cx="67711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hlinkClick r:id="rId4">
                  <a:extLst>
                    <a:ext uri="{A12FA001-AC4F-418D-AE19-62706E023703}">
                      <ahyp:hlinkClr xmlns:ahyp="http://schemas.microsoft.com/office/drawing/2018/hyperlinkcolor" val="tx"/>
                    </a:ext>
                  </a:extLst>
                </a:hlinkClick>
              </a:rPr>
              <a:t>https://www.unicef.or.jp/kodomo/cre/kodoken-toolbox/</a:t>
            </a:r>
            <a:endParaRPr kumimoji="1" lang="en-US" altLang="ja-JP" sz="180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00B0F0"/>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2813753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10;&#10;自動的に生成された説明">
            <a:extLst>
              <a:ext uri="{FF2B5EF4-FFF2-40B4-BE49-F238E27FC236}">
                <a16:creationId xmlns:a16="http://schemas.microsoft.com/office/drawing/2014/main" id="{72FC7B80-9EDD-3E7B-77EE-E569C4076E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255" y="2222695"/>
            <a:ext cx="6228740" cy="3608714"/>
          </a:xfrm>
          <a:prstGeom prst="rect">
            <a:avLst/>
          </a:prstGeom>
          <a:effectLst>
            <a:outerShdw blurRad="50800" dist="38100" dir="2700000" algn="tl" rotWithShape="0">
              <a:prstClr val="black">
                <a:alpha val="40000"/>
              </a:prstClr>
            </a:outerShdw>
          </a:effectLst>
        </p:spPr>
      </p:pic>
      <p:sp>
        <p:nvSpPr>
          <p:cNvPr id="11" name="テキスト ボックス 10">
            <a:extLst>
              <a:ext uri="{FF2B5EF4-FFF2-40B4-BE49-F238E27FC236}">
                <a16:creationId xmlns:a16="http://schemas.microsoft.com/office/drawing/2014/main" id="{AB131001-5560-27F2-7800-7107A66171D5}"/>
              </a:ext>
            </a:extLst>
          </p:cNvPr>
          <p:cNvSpPr txBox="1"/>
          <p:nvPr/>
        </p:nvSpPr>
        <p:spPr>
          <a:xfrm>
            <a:off x="956493" y="5935956"/>
            <a:ext cx="49391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prstClr val="black"/>
                </a:solidFill>
                <a:latin typeface="BIZ UDPゴシック" panose="020B0400000000000000" pitchFamily="50" charset="-128"/>
                <a:ea typeface="BIZ UDPゴシック" panose="020B0400000000000000" pitchFamily="50" charset="-128"/>
              </a:rPr>
              <a:t>「国連子どもの権利委員会」委員　大谷美紀子氏</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3" name="図 12" descr="クマの人形&#10;&#10;低い精度で自動的に生成された説明">
            <a:extLst>
              <a:ext uri="{FF2B5EF4-FFF2-40B4-BE49-F238E27FC236}">
                <a16:creationId xmlns:a16="http://schemas.microsoft.com/office/drawing/2014/main" id="{21CD7D6F-EE46-9F92-7466-DDC67F305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8870">
            <a:off x="7051510" y="1594894"/>
            <a:ext cx="3392649" cy="1907433"/>
          </a:xfrm>
          <a:prstGeom prst="rect">
            <a:avLst/>
          </a:prstGeom>
          <a:effectLst>
            <a:outerShdw blurRad="50800" dist="38100" dir="2700000" algn="tl" rotWithShape="0">
              <a:prstClr val="black">
                <a:alpha val="40000"/>
              </a:prstClr>
            </a:outerShdw>
          </a:effectLst>
        </p:spPr>
      </p:pic>
      <p:pic>
        <p:nvPicPr>
          <p:cNvPr id="21" name="図 20" descr="ポーズをとる男性たち&#10;&#10;中程度の精度で自動的に生成された説明">
            <a:extLst>
              <a:ext uri="{FF2B5EF4-FFF2-40B4-BE49-F238E27FC236}">
                <a16:creationId xmlns:a16="http://schemas.microsoft.com/office/drawing/2014/main" id="{F35D4118-7B8F-B209-0862-CE2DE43826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85001">
            <a:off x="6971078" y="4439605"/>
            <a:ext cx="2921508" cy="1642546"/>
          </a:xfrm>
          <a:prstGeom prst="rect">
            <a:avLst/>
          </a:prstGeom>
          <a:effectLst>
            <a:outerShdw blurRad="50800" dist="38100" dir="2700000" algn="tl" rotWithShape="0">
              <a:prstClr val="black">
                <a:alpha val="40000"/>
              </a:prstClr>
            </a:outerShdw>
          </a:effectLst>
        </p:spPr>
      </p:pic>
      <p:pic>
        <p:nvPicPr>
          <p:cNvPr id="17" name="図 16" descr="テーブル, 男, 記号, 部屋 が含まれている画像&#10;&#10;自動的に生成された説明">
            <a:extLst>
              <a:ext uri="{FF2B5EF4-FFF2-40B4-BE49-F238E27FC236}">
                <a16:creationId xmlns:a16="http://schemas.microsoft.com/office/drawing/2014/main" id="{430E0B2C-CD67-BD72-EB4E-DDD02E383B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834" y="3288354"/>
            <a:ext cx="3032784" cy="1705109"/>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ADA1694B-89AE-6E52-D2AC-71EF0F54D919}"/>
              </a:ext>
            </a:extLst>
          </p:cNvPr>
          <p:cNvSpPr txBox="1"/>
          <p:nvPr/>
        </p:nvSpPr>
        <p:spPr>
          <a:xfrm>
            <a:off x="0" y="1174949"/>
            <a:ext cx="6902058" cy="830997"/>
          </a:xfrm>
          <a:prstGeom prst="rect">
            <a:avLst/>
          </a:prstGeom>
          <a:noFill/>
        </p:spPr>
        <p:txBody>
          <a:bodyPr wrap="square" rtlCol="0">
            <a:spAutoFit/>
          </a:bodyPr>
          <a:lstStyle/>
          <a:p>
            <a:pPr algn="ctr"/>
            <a:r>
              <a:rPr lang="ja-JP" altLang="en-US" sz="2000" b="1" dirty="0">
                <a:solidFill>
                  <a:srgbClr val="00B0F0"/>
                </a:solidFill>
              </a:rPr>
              <a:t>ジーン＆ケーン　</a:t>
            </a:r>
            <a:endParaRPr lang="en-US" altLang="ja-JP" sz="2000" b="1" dirty="0">
              <a:solidFill>
                <a:srgbClr val="00B0F0"/>
              </a:solidFill>
            </a:endParaRPr>
          </a:p>
          <a:p>
            <a:pPr algn="ctr"/>
            <a:r>
              <a:rPr lang="ja-JP" altLang="en-US" sz="2800" b="1" dirty="0">
                <a:solidFill>
                  <a:srgbClr val="00B0F0"/>
                </a:solidFill>
              </a:rPr>
              <a:t>学んでみよう！子どもの権利</a:t>
            </a:r>
            <a:endParaRPr kumimoji="1" lang="ja-JP" altLang="en-US" sz="2800" b="1" dirty="0">
              <a:solidFill>
                <a:srgbClr val="00B0F0"/>
              </a:solidFill>
            </a:endParaRPr>
          </a:p>
        </p:txBody>
      </p:sp>
      <p:grpSp>
        <p:nvGrpSpPr>
          <p:cNvPr id="18" name="グループ化 17">
            <a:extLst>
              <a:ext uri="{FF2B5EF4-FFF2-40B4-BE49-F238E27FC236}">
                <a16:creationId xmlns:a16="http://schemas.microsoft.com/office/drawing/2014/main" id="{2874E8C4-5C4A-9C9F-0024-3EAA7FB8001E}"/>
              </a:ext>
            </a:extLst>
          </p:cNvPr>
          <p:cNvGrpSpPr/>
          <p:nvPr/>
        </p:nvGrpSpPr>
        <p:grpSpPr>
          <a:xfrm>
            <a:off x="-71594" y="-3248"/>
            <a:ext cx="12263594" cy="713732"/>
            <a:chOff x="-53001" y="0"/>
            <a:chExt cx="12264670" cy="908287"/>
          </a:xfrm>
        </p:grpSpPr>
        <p:pic>
          <p:nvPicPr>
            <p:cNvPr id="20" name="図 19">
              <a:extLst>
                <a:ext uri="{FF2B5EF4-FFF2-40B4-BE49-F238E27FC236}">
                  <a16:creationId xmlns:a16="http://schemas.microsoft.com/office/drawing/2014/main" id="{C4D6E20A-1F48-401F-8110-A4AD7CDACB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211669" cy="908287"/>
            </a:xfrm>
            <a:prstGeom prst="rect">
              <a:avLst/>
            </a:prstGeom>
          </p:spPr>
        </p:pic>
        <p:sp>
          <p:nvSpPr>
            <p:cNvPr id="22" name="テキスト ボックス 21">
              <a:extLst>
                <a:ext uri="{FF2B5EF4-FFF2-40B4-BE49-F238E27FC236}">
                  <a16:creationId xmlns:a16="http://schemas.microsoft.com/office/drawing/2014/main" id="{A6B26B29-8491-1D34-1B65-917279F88B24}"/>
                </a:ext>
              </a:extLst>
            </p:cNvPr>
            <p:cNvSpPr txBox="1"/>
            <p:nvPr/>
          </p:nvSpPr>
          <p:spPr>
            <a:xfrm>
              <a:off x="-53001" y="104249"/>
              <a:ext cx="7293077" cy="733011"/>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3200" b="1" dirty="0">
                  <a:solidFill>
                    <a:srgbClr val="FFC000"/>
                  </a:solidFill>
                  <a:effectLst>
                    <a:outerShdw blurRad="38100" dist="38100" dir="2700000" algn="tl">
                      <a:srgbClr val="000000">
                        <a:alpha val="43137"/>
                      </a:srgbClr>
                    </a:outerShdw>
                  </a:effectLst>
                  <a:latin typeface="Arial Nova" panose="020B0504020202020204" pitchFamily="34" charset="0"/>
                  <a:ea typeface="BIZ UDPゴシック" panose="020B0400000000000000" pitchFamily="50" charset="-128"/>
                </a:rPr>
                <a:t>　　子どもの権利を学べる動画</a:t>
              </a:r>
              <a:endParaRPr kumimoji="1" lang="ja-JP" altLang="en-US" sz="3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Nova" panose="020B0504020202020204" pitchFamily="34" charset="0"/>
                <a:ea typeface="BIZ UDPゴシック" panose="020B0400000000000000" pitchFamily="50" charset="-128"/>
                <a:cs typeface="+mn-cs"/>
              </a:endParaRPr>
            </a:p>
          </p:txBody>
        </p:sp>
      </p:grpSp>
      <p:sp>
        <p:nvSpPr>
          <p:cNvPr id="2" name="テキスト ボックス 1">
            <a:extLst>
              <a:ext uri="{FF2B5EF4-FFF2-40B4-BE49-F238E27FC236}">
                <a16:creationId xmlns:a16="http://schemas.microsoft.com/office/drawing/2014/main" id="{B3DE9BE9-7156-4BEE-D6AC-207D61B3D7A4}"/>
              </a:ext>
            </a:extLst>
          </p:cNvPr>
          <p:cNvSpPr txBox="1"/>
          <p:nvPr/>
        </p:nvSpPr>
        <p:spPr>
          <a:xfrm>
            <a:off x="9470004" y="6212367"/>
            <a:ext cx="2141933" cy="338554"/>
          </a:xfrm>
          <a:prstGeom prst="rect">
            <a:avLst/>
          </a:prstGeom>
          <a:noFill/>
        </p:spPr>
        <p:txBody>
          <a:bodyPr wrap="none" rtlCol="0">
            <a:spAutoFit/>
          </a:bodyPr>
          <a:lstStyle/>
          <a:p>
            <a:r>
              <a:rPr kumimoji="1" lang="ja-JP" altLang="en-US" sz="1600" dirty="0"/>
              <a:t>ジーン＆ケーン </a:t>
            </a:r>
            <a:r>
              <a:rPr kumimoji="1" lang="en-US" altLang="ja-JP" sz="1600" dirty="0"/>
              <a:t>©NED</a:t>
            </a:r>
            <a:endParaRPr kumimoji="1" lang="ja-JP" altLang="en-US" sz="1600" dirty="0"/>
          </a:p>
        </p:txBody>
      </p:sp>
    </p:spTree>
    <p:extLst>
      <p:ext uri="{BB962C8B-B14F-4D97-AF65-F5344CB8AC3E}">
        <p14:creationId xmlns:p14="http://schemas.microsoft.com/office/powerpoint/2010/main" val="3472139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B68474F-AE66-ECF5-5D6D-603CFB44B998}"/>
              </a:ext>
            </a:extLst>
          </p:cNvPr>
          <p:cNvSpPr txBox="1">
            <a:spLocks noChangeArrowheads="1"/>
          </p:cNvSpPr>
          <p:nvPr/>
        </p:nvSpPr>
        <p:spPr bwMode="auto">
          <a:xfrm>
            <a:off x="1981200" y="1600200"/>
            <a:ext cx="8763000" cy="3975100"/>
          </a:xfrm>
          <a:prstGeom prst="rect">
            <a:avLst/>
          </a:prstGeom>
          <a:noFill/>
          <a:ln>
            <a:noFill/>
          </a:ln>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すべての人が、生まれながらに、</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「人が人として　幸せに生きていくための</a:t>
            </a:r>
            <a:endParaRPr kumimoji="1" lang="en-US" altLang="ja-JP"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　権利」＝基本的人権　</a:t>
            </a: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を　</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無条件に</a:t>
            </a: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　もっています。</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だれもこの権利を奪うことはできません。</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pic>
        <p:nvPicPr>
          <p:cNvPr id="5" name="図 1">
            <a:extLst>
              <a:ext uri="{FF2B5EF4-FFF2-40B4-BE49-F238E27FC236}">
                <a16:creationId xmlns:a16="http://schemas.microsoft.com/office/drawing/2014/main" id="{22B4C6F3-02F4-B306-E4B5-1D65661C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27" y="224714"/>
            <a:ext cx="11826745" cy="640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a:extLst>
              <a:ext uri="{FF2B5EF4-FFF2-40B4-BE49-F238E27FC236}">
                <a16:creationId xmlns:a16="http://schemas.microsoft.com/office/drawing/2014/main" id="{A01A041C-8730-2315-66D2-A164514E68B1}"/>
              </a:ext>
            </a:extLst>
          </p:cNvPr>
          <p:cNvGrpSpPr/>
          <p:nvPr/>
        </p:nvGrpSpPr>
        <p:grpSpPr>
          <a:xfrm>
            <a:off x="1981200" y="2213466"/>
            <a:ext cx="8414292" cy="3209344"/>
            <a:chOff x="-797545" y="2213466"/>
            <a:chExt cx="11315700" cy="3209344"/>
          </a:xfrm>
        </p:grpSpPr>
        <p:sp>
          <p:nvSpPr>
            <p:cNvPr id="8" name="正方形/長方形 1">
              <a:extLst>
                <a:ext uri="{FF2B5EF4-FFF2-40B4-BE49-F238E27FC236}">
                  <a16:creationId xmlns:a16="http://schemas.microsoft.com/office/drawing/2014/main" id="{F43EBE7D-DBA0-5359-75C5-C6F7DF49C2A6}"/>
                </a:ext>
              </a:extLst>
            </p:cNvPr>
            <p:cNvSpPr>
              <a:spLocks noChangeArrowheads="1"/>
            </p:cNvSpPr>
            <p:nvPr/>
          </p:nvSpPr>
          <p:spPr bwMode="auto">
            <a:xfrm>
              <a:off x="-86241" y="2213466"/>
              <a:ext cx="8762999"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57150" marR="0" lvl="0" indent="0" algn="ctr" defTabSz="914400" rtl="0" eaLnBrk="1" fontAlgn="auto" latinLnBrk="0" hangingPunct="1">
                <a:lnSpc>
                  <a:spcPct val="80000"/>
                </a:lnSpc>
                <a:spcBef>
                  <a:spcPct val="30000"/>
                </a:spcBef>
                <a:spcAft>
                  <a:spcPts val="0"/>
                </a:spcAft>
                <a:buClrTx/>
                <a:buSzTx/>
                <a:buFontTx/>
                <a:buNone/>
                <a:tabLst/>
                <a:defRPr/>
              </a:pPr>
              <a:r>
                <a:rPr kumimoji="1" lang="ja-JP" altLang="en-US" sz="15000" b="1" i="0" u="none" strike="noStrike" kern="1200" cap="none" spc="0" normalizeH="0" baseline="0" noProof="0" dirty="0">
                  <a:ln>
                    <a:noFill/>
                  </a:ln>
                  <a:solidFill>
                    <a:srgbClr val="0095FA"/>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人権</a:t>
              </a:r>
              <a:endParaRPr kumimoji="1" lang="en-US" altLang="ja-JP" sz="15000" b="1" i="0" u="none" strike="noStrike" kern="1200" cap="none" spc="0" normalizeH="0" baseline="0" noProof="0" dirty="0">
                <a:ln>
                  <a:noFill/>
                </a:ln>
                <a:solidFill>
                  <a:srgbClr val="0095FA"/>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52567DBC-1A9B-67DD-AAD9-7782E4A418F6}"/>
                </a:ext>
              </a:extLst>
            </p:cNvPr>
            <p:cNvSpPr txBox="1"/>
            <p:nvPr/>
          </p:nvSpPr>
          <p:spPr>
            <a:xfrm>
              <a:off x="-797545" y="4714924"/>
              <a:ext cx="11315700" cy="707886"/>
            </a:xfrm>
            <a:prstGeom prst="rect">
              <a:avLst/>
            </a:prstGeom>
            <a:noFill/>
          </p:spPr>
          <p:txBody>
            <a:bodyPr>
              <a:spAutoFit/>
            </a:bodyPr>
            <a:lstStyle/>
            <a:p>
              <a:pPr marL="57150" marR="0" lvl="0" indent="0" algn="r" defTabSz="914400" rtl="0" eaLnBrk="1" fontAlgn="auto" latinLnBrk="0" hangingPunct="1">
                <a:lnSpc>
                  <a:spcPct val="100000"/>
                </a:lnSpc>
                <a:spcBef>
                  <a:spcPct val="30000"/>
                </a:spcBef>
                <a:spcAft>
                  <a:spcPts val="0"/>
                </a:spcAft>
                <a:buClrTx/>
                <a:buSzTx/>
                <a:buFontTx/>
                <a:buNone/>
                <a:tabLst/>
                <a:defRPr/>
              </a:pPr>
              <a:r>
                <a:rPr kumimoji="1" lang="ja-JP" altLang="en-US" sz="4000" b="1" i="0" u="none" strike="noStrike" kern="0" cap="none" spc="10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・・・ってなんだろう？</a:t>
              </a:r>
              <a:endParaRPr kumimoji="1" lang="en-US" altLang="ja-JP" sz="4000" b="1" i="0" u="none" strike="noStrike" kern="0" cap="none" spc="10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grpSp>
    </p:spTree>
    <p:extLst>
      <p:ext uri="{BB962C8B-B14F-4D97-AF65-F5344CB8AC3E}">
        <p14:creationId xmlns:p14="http://schemas.microsoft.com/office/powerpoint/2010/main" val="3318340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CF3515E7-078B-62E6-22F8-9D571B537341}"/>
              </a:ext>
            </a:extLst>
          </p:cNvPr>
          <p:cNvSpPr txBox="1"/>
          <p:nvPr/>
        </p:nvSpPr>
        <p:spPr>
          <a:xfrm>
            <a:off x="3771967" y="1501220"/>
            <a:ext cx="432041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rPr>
              <a:t>低年齢向け動画</a:t>
            </a:r>
            <a:endParaRPr kumimoji="1" lang="en-US" altLang="ja-JP" sz="200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rPr>
              <a:t>「あたりまえ認定」シリーズ</a:t>
            </a:r>
          </a:p>
        </p:txBody>
      </p:sp>
      <p:grpSp>
        <p:nvGrpSpPr>
          <p:cNvPr id="10" name="グループ化 9">
            <a:extLst>
              <a:ext uri="{FF2B5EF4-FFF2-40B4-BE49-F238E27FC236}">
                <a16:creationId xmlns:a16="http://schemas.microsoft.com/office/drawing/2014/main" id="{D5311740-05A7-AD87-B71E-57BD0C114148}"/>
              </a:ext>
            </a:extLst>
          </p:cNvPr>
          <p:cNvGrpSpPr/>
          <p:nvPr/>
        </p:nvGrpSpPr>
        <p:grpSpPr>
          <a:xfrm>
            <a:off x="188188" y="3036915"/>
            <a:ext cx="3909930" cy="2676565"/>
            <a:chOff x="188188" y="3036915"/>
            <a:chExt cx="3909930" cy="2676565"/>
          </a:xfrm>
        </p:grpSpPr>
        <p:pic>
          <p:nvPicPr>
            <p:cNvPr id="11" name="図 10" descr="男性の顔の絵&#10;&#10;低い精度で自動的に生成された説明">
              <a:extLst>
                <a:ext uri="{FF2B5EF4-FFF2-40B4-BE49-F238E27FC236}">
                  <a16:creationId xmlns:a16="http://schemas.microsoft.com/office/drawing/2014/main" id="{60B28497-5C93-5807-C7DB-E0C5420D6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 y="3512568"/>
              <a:ext cx="3909930" cy="2200912"/>
            </a:xfrm>
            <a:prstGeom prst="rect">
              <a:avLst/>
            </a:prstGeom>
            <a:effectLst>
              <a:outerShdw blurRad="50800" dist="38100" dir="2700000" algn="tl" rotWithShape="0">
                <a:prstClr val="black">
                  <a:alpha val="40000"/>
                </a:prstClr>
              </a:outerShdw>
            </a:effectLst>
          </p:spPr>
        </p:pic>
        <p:sp>
          <p:nvSpPr>
            <p:cNvPr id="17" name="テキスト ボックス 16">
              <a:extLst>
                <a:ext uri="{FF2B5EF4-FFF2-40B4-BE49-F238E27FC236}">
                  <a16:creationId xmlns:a16="http://schemas.microsoft.com/office/drawing/2014/main" id="{7A939AA2-7562-21D1-9B28-FE83C667DC87}"/>
                </a:ext>
              </a:extLst>
            </p:cNvPr>
            <p:cNvSpPr txBox="1"/>
            <p:nvPr/>
          </p:nvSpPr>
          <p:spPr>
            <a:xfrm>
              <a:off x="394816" y="3036915"/>
              <a:ext cx="363913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rPr>
                <a:t>これってカワイイ？ヘン？</a:t>
              </a:r>
            </a:p>
          </p:txBody>
        </p:sp>
      </p:grpSp>
      <p:grpSp>
        <p:nvGrpSpPr>
          <p:cNvPr id="9" name="グループ化 8">
            <a:extLst>
              <a:ext uri="{FF2B5EF4-FFF2-40B4-BE49-F238E27FC236}">
                <a16:creationId xmlns:a16="http://schemas.microsoft.com/office/drawing/2014/main" id="{F25F317C-6B6C-E109-DBA1-DC88A4FC42E6}"/>
              </a:ext>
            </a:extLst>
          </p:cNvPr>
          <p:cNvGrpSpPr/>
          <p:nvPr/>
        </p:nvGrpSpPr>
        <p:grpSpPr>
          <a:xfrm>
            <a:off x="4210726" y="3036915"/>
            <a:ext cx="3945236" cy="2711999"/>
            <a:chOff x="4279334" y="3154594"/>
            <a:chExt cx="3843344" cy="2608014"/>
          </a:xfrm>
        </p:grpSpPr>
        <p:pic>
          <p:nvPicPr>
            <p:cNvPr id="8" name="図 7">
              <a:extLst>
                <a:ext uri="{FF2B5EF4-FFF2-40B4-BE49-F238E27FC236}">
                  <a16:creationId xmlns:a16="http://schemas.microsoft.com/office/drawing/2014/main" id="{F62AC36D-C4DF-A25E-AACE-2C23E67AFE52}"/>
                </a:ext>
              </a:extLst>
            </p:cNvPr>
            <p:cNvPicPr>
              <a:picLocks noChangeAspect="1"/>
            </p:cNvPicPr>
            <p:nvPr/>
          </p:nvPicPr>
          <p:blipFill>
            <a:blip r:embed="rId4"/>
            <a:stretch>
              <a:fillRect/>
            </a:stretch>
          </p:blipFill>
          <p:spPr>
            <a:xfrm>
              <a:off x="4279334" y="3577904"/>
              <a:ext cx="3843344" cy="2184704"/>
            </a:xfrm>
            <a:prstGeom prst="rect">
              <a:avLst/>
            </a:prstGeom>
            <a:effectLst>
              <a:outerShdw blurRad="50800" dist="38100" dir="2700000" algn="tl" rotWithShape="0">
                <a:prstClr val="black">
                  <a:alpha val="40000"/>
                </a:prstClr>
              </a:outerShdw>
            </a:effectLst>
          </p:spPr>
        </p:pic>
        <p:sp>
          <p:nvSpPr>
            <p:cNvPr id="18" name="テキスト ボックス 17">
              <a:extLst>
                <a:ext uri="{FF2B5EF4-FFF2-40B4-BE49-F238E27FC236}">
                  <a16:creationId xmlns:a16="http://schemas.microsoft.com/office/drawing/2014/main" id="{6D07983B-FC3E-BDB9-87D4-30671E105EC4}"/>
                </a:ext>
              </a:extLst>
            </p:cNvPr>
            <p:cNvSpPr txBox="1"/>
            <p:nvPr/>
          </p:nvSpPr>
          <p:spPr>
            <a:xfrm>
              <a:off x="5184111" y="3154594"/>
              <a:ext cx="1900783" cy="4439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rPr>
                <a:t>心のアラーム</a:t>
              </a:r>
            </a:p>
          </p:txBody>
        </p:sp>
      </p:grpSp>
      <p:grpSp>
        <p:nvGrpSpPr>
          <p:cNvPr id="5" name="グループ化 4">
            <a:extLst>
              <a:ext uri="{FF2B5EF4-FFF2-40B4-BE49-F238E27FC236}">
                <a16:creationId xmlns:a16="http://schemas.microsoft.com/office/drawing/2014/main" id="{63422B17-B57C-4EC4-D6D5-830AC3D1F040}"/>
              </a:ext>
            </a:extLst>
          </p:cNvPr>
          <p:cNvGrpSpPr/>
          <p:nvPr/>
        </p:nvGrpSpPr>
        <p:grpSpPr>
          <a:xfrm>
            <a:off x="8150832" y="3026177"/>
            <a:ext cx="3950120" cy="2722737"/>
            <a:chOff x="8206189" y="2982290"/>
            <a:chExt cx="3893365" cy="2618373"/>
          </a:xfrm>
        </p:grpSpPr>
        <p:pic>
          <p:nvPicPr>
            <p:cNvPr id="6" name="図 5" descr="ボックス, 部屋 が含まれている画像&#10;&#10;自動的に生成された説明">
              <a:extLst>
                <a:ext uri="{FF2B5EF4-FFF2-40B4-BE49-F238E27FC236}">
                  <a16:creationId xmlns:a16="http://schemas.microsoft.com/office/drawing/2014/main" id="{74672428-9204-F0A9-D90C-59CE095FD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0908" y="3415959"/>
              <a:ext cx="3752903" cy="2184704"/>
            </a:xfrm>
            <a:prstGeom prst="rect">
              <a:avLst/>
            </a:prstGeom>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2DF7DA3D-53E9-F1AE-E1B6-435B5D2744BB}"/>
                </a:ext>
              </a:extLst>
            </p:cNvPr>
            <p:cNvSpPr txBox="1"/>
            <p:nvPr/>
          </p:nvSpPr>
          <p:spPr>
            <a:xfrm>
              <a:off x="8206189" y="2982290"/>
              <a:ext cx="3893365" cy="4439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B0F0"/>
                  </a:solidFill>
                  <a:effectLst/>
                  <a:uLnTx/>
                  <a:uFillTx/>
                  <a:latin typeface="+mj-ea"/>
                  <a:ea typeface="+mj-ea"/>
                  <a:cs typeface="+mn-cs"/>
                </a:rPr>
                <a:t>おもっててもいえないよ・・・</a:t>
              </a:r>
            </a:p>
          </p:txBody>
        </p:sp>
      </p:grpSp>
      <p:pic>
        <p:nvPicPr>
          <p:cNvPr id="13" name="図 12" descr="おもちゃ, レゴ, 椅子, 挿絵 が含まれている画像&#10;&#10;自動的に生成された説明">
            <a:extLst>
              <a:ext uri="{FF2B5EF4-FFF2-40B4-BE49-F238E27FC236}">
                <a16:creationId xmlns:a16="http://schemas.microsoft.com/office/drawing/2014/main" id="{91C7D656-328C-F716-0354-38E3DAAB9A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0848" y="1044546"/>
            <a:ext cx="3179232" cy="1506351"/>
          </a:xfrm>
          <a:prstGeom prst="rect">
            <a:avLst/>
          </a:prstGeom>
        </p:spPr>
      </p:pic>
      <p:pic>
        <p:nvPicPr>
          <p:cNvPr id="23" name="図 22" descr="挿絵 が含まれている画像&#10;&#10;自動的に生成された説明">
            <a:extLst>
              <a:ext uri="{FF2B5EF4-FFF2-40B4-BE49-F238E27FC236}">
                <a16:creationId xmlns:a16="http://schemas.microsoft.com/office/drawing/2014/main" id="{5D523A8F-3A94-0100-DC98-D8E0708FC2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99451" y="888790"/>
            <a:ext cx="1223867" cy="1775937"/>
          </a:xfrm>
          <a:prstGeom prst="rect">
            <a:avLst/>
          </a:prstGeom>
        </p:spPr>
      </p:pic>
      <p:sp>
        <p:nvSpPr>
          <p:cNvPr id="24" name="テキスト ボックス 23">
            <a:extLst>
              <a:ext uri="{FF2B5EF4-FFF2-40B4-BE49-F238E27FC236}">
                <a16:creationId xmlns:a16="http://schemas.microsoft.com/office/drawing/2014/main" id="{B7560FBC-B016-551F-6D5B-5978989EDB0E}"/>
              </a:ext>
            </a:extLst>
          </p:cNvPr>
          <p:cNvSpPr txBox="1"/>
          <p:nvPr/>
        </p:nvSpPr>
        <p:spPr>
          <a:xfrm>
            <a:off x="495280" y="1903690"/>
            <a:ext cx="1859805" cy="707886"/>
          </a:xfrm>
          <a:prstGeom prst="rect">
            <a:avLst/>
          </a:prstGeom>
          <a:noFill/>
        </p:spPr>
        <p:txBody>
          <a:bodyPr wrap="none" rtlCol="0">
            <a:spAutoFit/>
          </a:bodyPr>
          <a:lstStyle/>
          <a:p>
            <a:r>
              <a:rPr kumimoji="1" lang="en-US" altLang="ja-JP" sz="2000" dirty="0">
                <a:latin typeface="+mj-ea"/>
                <a:ea typeface="+mj-ea"/>
              </a:rPr>
              <a:t>E</a:t>
            </a:r>
            <a:r>
              <a:rPr lang="ja-JP" altLang="en-US" sz="2000" dirty="0">
                <a:latin typeface="+mj-ea"/>
                <a:ea typeface="+mj-ea"/>
              </a:rPr>
              <a:t>テレ</a:t>
            </a:r>
            <a:endParaRPr lang="en-US" altLang="ja-JP" sz="2000" dirty="0">
              <a:latin typeface="+mj-ea"/>
              <a:ea typeface="+mj-ea"/>
            </a:endParaRPr>
          </a:p>
          <a:p>
            <a:r>
              <a:rPr kumimoji="1" lang="ja-JP" altLang="en-US" sz="2000" dirty="0">
                <a:latin typeface="+mj-ea"/>
                <a:ea typeface="+mj-ea"/>
              </a:rPr>
              <a:t>「アイラブみー」</a:t>
            </a:r>
          </a:p>
        </p:txBody>
      </p:sp>
      <p:sp>
        <p:nvSpPr>
          <p:cNvPr id="25" name="テキスト ボックス 24">
            <a:extLst>
              <a:ext uri="{FF2B5EF4-FFF2-40B4-BE49-F238E27FC236}">
                <a16:creationId xmlns:a16="http://schemas.microsoft.com/office/drawing/2014/main" id="{FD95CDA5-291C-3632-B7EC-699B58BD52FE}"/>
              </a:ext>
            </a:extLst>
          </p:cNvPr>
          <p:cNvSpPr txBox="1"/>
          <p:nvPr/>
        </p:nvSpPr>
        <p:spPr>
          <a:xfrm>
            <a:off x="3064722" y="2401716"/>
            <a:ext cx="707245" cy="276999"/>
          </a:xfrm>
          <a:prstGeom prst="rect">
            <a:avLst/>
          </a:prstGeom>
          <a:noFill/>
        </p:spPr>
        <p:txBody>
          <a:bodyPr wrap="none" rtlCol="0">
            <a:spAutoFit/>
          </a:bodyPr>
          <a:lstStyle/>
          <a:p>
            <a:r>
              <a:rPr kumimoji="1" lang="en-US" altLang="ja-JP" sz="1200" dirty="0">
                <a:latin typeface="+mj-ea"/>
                <a:ea typeface="+mj-ea"/>
              </a:rPr>
              <a:t>©NHK</a:t>
            </a:r>
            <a:endParaRPr kumimoji="1" lang="ja-JP" altLang="en-US" sz="1200" dirty="0">
              <a:latin typeface="+mj-ea"/>
              <a:ea typeface="+mj-ea"/>
            </a:endParaRPr>
          </a:p>
        </p:txBody>
      </p:sp>
      <p:sp>
        <p:nvSpPr>
          <p:cNvPr id="26" name="テキスト ボックス 25">
            <a:extLst>
              <a:ext uri="{FF2B5EF4-FFF2-40B4-BE49-F238E27FC236}">
                <a16:creationId xmlns:a16="http://schemas.microsoft.com/office/drawing/2014/main" id="{00C9BA9F-7E84-DCB2-7848-34CB23C8C48E}"/>
              </a:ext>
            </a:extLst>
          </p:cNvPr>
          <p:cNvSpPr txBox="1"/>
          <p:nvPr/>
        </p:nvSpPr>
        <p:spPr>
          <a:xfrm>
            <a:off x="10556182" y="2401716"/>
            <a:ext cx="707245" cy="276999"/>
          </a:xfrm>
          <a:prstGeom prst="rect">
            <a:avLst/>
          </a:prstGeom>
          <a:noFill/>
        </p:spPr>
        <p:txBody>
          <a:bodyPr wrap="none" rtlCol="0">
            <a:spAutoFit/>
          </a:bodyPr>
          <a:lstStyle/>
          <a:p>
            <a:r>
              <a:rPr kumimoji="1" lang="en-US" altLang="ja-JP" sz="1200" dirty="0">
                <a:latin typeface="+mj-ea"/>
                <a:ea typeface="+mj-ea"/>
              </a:rPr>
              <a:t>©NHK</a:t>
            </a:r>
            <a:endParaRPr kumimoji="1" lang="ja-JP" altLang="en-US" sz="1200" dirty="0">
              <a:latin typeface="+mj-ea"/>
              <a:ea typeface="+mj-ea"/>
            </a:endParaRPr>
          </a:p>
        </p:txBody>
      </p:sp>
      <p:grpSp>
        <p:nvGrpSpPr>
          <p:cNvPr id="33" name="グループ化 32">
            <a:extLst>
              <a:ext uri="{FF2B5EF4-FFF2-40B4-BE49-F238E27FC236}">
                <a16:creationId xmlns:a16="http://schemas.microsoft.com/office/drawing/2014/main" id="{5C1BCB4E-FF21-F958-EBA2-2DDAAD5A4FB0}"/>
              </a:ext>
            </a:extLst>
          </p:cNvPr>
          <p:cNvGrpSpPr/>
          <p:nvPr/>
        </p:nvGrpSpPr>
        <p:grpSpPr>
          <a:xfrm>
            <a:off x="-71594" y="-3248"/>
            <a:ext cx="12263594" cy="713732"/>
            <a:chOff x="-53001" y="0"/>
            <a:chExt cx="12264670" cy="908287"/>
          </a:xfrm>
        </p:grpSpPr>
        <p:pic>
          <p:nvPicPr>
            <p:cNvPr id="34" name="図 33">
              <a:extLst>
                <a:ext uri="{FF2B5EF4-FFF2-40B4-BE49-F238E27FC236}">
                  <a16:creationId xmlns:a16="http://schemas.microsoft.com/office/drawing/2014/main" id="{9108FCD4-A664-C4E8-7213-9598ABF553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211669" cy="908287"/>
            </a:xfrm>
            <a:prstGeom prst="rect">
              <a:avLst/>
            </a:prstGeom>
          </p:spPr>
        </p:pic>
        <p:sp>
          <p:nvSpPr>
            <p:cNvPr id="35" name="テキスト ボックス 34">
              <a:extLst>
                <a:ext uri="{FF2B5EF4-FFF2-40B4-BE49-F238E27FC236}">
                  <a16:creationId xmlns:a16="http://schemas.microsoft.com/office/drawing/2014/main" id="{AC7C76E4-4F27-7ADA-6F93-56F7F6B6681D}"/>
                </a:ext>
              </a:extLst>
            </p:cNvPr>
            <p:cNvSpPr txBox="1"/>
            <p:nvPr/>
          </p:nvSpPr>
          <p:spPr>
            <a:xfrm>
              <a:off x="-53001" y="104249"/>
              <a:ext cx="7293077" cy="744177"/>
            </a:xfrm>
            <a:prstGeom prst="rect">
              <a:avLst/>
            </a:prstGeom>
            <a:noFill/>
          </p:spPr>
          <p:txBody>
            <a:bodyPr wrap="square"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3200" b="1" dirty="0">
                  <a:solidFill>
                    <a:srgbClr val="FFC000"/>
                  </a:solidFill>
                  <a:effectLst>
                    <a:outerShdw blurRad="38100" dist="38100" dir="2700000" algn="tl">
                      <a:srgbClr val="000000">
                        <a:alpha val="43137"/>
                      </a:srgbClr>
                    </a:outerShdw>
                  </a:effectLst>
                  <a:latin typeface="Arial Nova" panose="020B0504020202020204" pitchFamily="34" charset="0"/>
                  <a:ea typeface="BIZ UDPゴシック" panose="020B0400000000000000" pitchFamily="50" charset="-128"/>
                </a:rPr>
                <a:t>　　子どもの権利を学ぶ動画</a:t>
              </a:r>
              <a:endParaRPr kumimoji="1" lang="ja-JP" altLang="en-US" sz="32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Nova" panose="020B0504020202020204" pitchFamily="34" charset="0"/>
                <a:ea typeface="BIZ UDPゴシック" panose="020B0400000000000000" pitchFamily="50" charset="-128"/>
                <a:cs typeface="+mn-cs"/>
              </a:endParaRPr>
            </a:p>
          </p:txBody>
        </p:sp>
      </p:grpSp>
      <p:sp>
        <p:nvSpPr>
          <p:cNvPr id="2" name="テキスト ボックス 1">
            <a:extLst>
              <a:ext uri="{FF2B5EF4-FFF2-40B4-BE49-F238E27FC236}">
                <a16:creationId xmlns:a16="http://schemas.microsoft.com/office/drawing/2014/main" id="{D8E404B1-1F6C-1E52-58FD-261CAFB10882}"/>
              </a:ext>
            </a:extLst>
          </p:cNvPr>
          <p:cNvSpPr txBox="1"/>
          <p:nvPr/>
        </p:nvSpPr>
        <p:spPr>
          <a:xfrm>
            <a:off x="9486818" y="6199868"/>
            <a:ext cx="1920719" cy="338554"/>
          </a:xfrm>
          <a:prstGeom prst="rect">
            <a:avLst/>
          </a:prstGeom>
          <a:noFill/>
        </p:spPr>
        <p:txBody>
          <a:bodyPr wrap="none" rtlCol="0">
            <a:spAutoFit/>
          </a:bodyPr>
          <a:lstStyle/>
          <a:p>
            <a:r>
              <a:rPr kumimoji="1" lang="ja-JP" altLang="en-US" sz="1600" dirty="0"/>
              <a:t>アイラブみ</a:t>
            </a:r>
            <a:r>
              <a:rPr kumimoji="1" lang="ja-JP" altLang="en-US" sz="1600"/>
              <a:t>ー </a:t>
            </a:r>
            <a:r>
              <a:rPr kumimoji="1" lang="en-US" altLang="ja-JP" sz="1600" dirty="0"/>
              <a:t>©NHK</a:t>
            </a:r>
            <a:endParaRPr kumimoji="1" lang="ja-JP" altLang="en-US" sz="1600" dirty="0"/>
          </a:p>
        </p:txBody>
      </p:sp>
    </p:spTree>
    <p:extLst>
      <p:ext uri="{BB962C8B-B14F-4D97-AF65-F5344CB8AC3E}">
        <p14:creationId xmlns:p14="http://schemas.microsoft.com/office/powerpoint/2010/main" val="346140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B68474F-AE66-ECF5-5D6D-603CFB44B998}"/>
              </a:ext>
            </a:extLst>
          </p:cNvPr>
          <p:cNvSpPr txBox="1">
            <a:spLocks noChangeArrowheads="1"/>
          </p:cNvSpPr>
          <p:nvPr/>
        </p:nvSpPr>
        <p:spPr bwMode="auto">
          <a:xfrm>
            <a:off x="1981200" y="1600200"/>
            <a:ext cx="8763000" cy="3975100"/>
          </a:xfrm>
          <a:prstGeom prst="rect">
            <a:avLst/>
          </a:prstGeom>
          <a:noFill/>
          <a:ln>
            <a:noFill/>
          </a:ln>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すべての人が、生まれながらに、</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「人が人として　幸せに生きていくための</a:t>
            </a:r>
            <a:endParaRPr kumimoji="1" lang="en-US" altLang="ja-JP"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　権利」＝基本的人権　</a:t>
            </a: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を　</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無条件に</a:t>
            </a: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　もっています。</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だれもこの権利を奪うことはできません。</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pic>
        <p:nvPicPr>
          <p:cNvPr id="5" name="図 1">
            <a:extLst>
              <a:ext uri="{FF2B5EF4-FFF2-40B4-BE49-F238E27FC236}">
                <a16:creationId xmlns:a16="http://schemas.microsoft.com/office/drawing/2014/main" id="{22B4C6F3-02F4-B306-E4B5-1D65661C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86" y="224714"/>
            <a:ext cx="11826745" cy="6408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46240696-FC6D-B7B2-D3EA-BACF9CDAEE2D}"/>
              </a:ext>
            </a:extLst>
          </p:cNvPr>
          <p:cNvPicPr>
            <a:picLocks noChangeAspect="1"/>
          </p:cNvPicPr>
          <p:nvPr/>
        </p:nvPicPr>
        <p:blipFill>
          <a:blip r:embed="rId4"/>
          <a:stretch>
            <a:fillRect/>
          </a:stretch>
        </p:blipFill>
        <p:spPr>
          <a:xfrm>
            <a:off x="9161839" y="3905914"/>
            <a:ext cx="1582361" cy="1864247"/>
          </a:xfrm>
          <a:prstGeom prst="rect">
            <a:avLst/>
          </a:prstGeom>
          <a:effectLst/>
        </p:spPr>
      </p:pic>
      <p:sp>
        <p:nvSpPr>
          <p:cNvPr id="11" name="テキスト ボックス 10">
            <a:extLst>
              <a:ext uri="{FF2B5EF4-FFF2-40B4-BE49-F238E27FC236}">
                <a16:creationId xmlns:a16="http://schemas.microsoft.com/office/drawing/2014/main" id="{82CAD8A3-E78E-B896-4D84-9E097136685C}"/>
              </a:ext>
            </a:extLst>
          </p:cNvPr>
          <p:cNvSpPr txBox="1"/>
          <p:nvPr/>
        </p:nvSpPr>
        <p:spPr>
          <a:xfrm>
            <a:off x="1713703" y="1619799"/>
            <a:ext cx="2830513" cy="769441"/>
          </a:xfrm>
          <a:prstGeom prst="rect">
            <a:avLst/>
          </a:prstGeom>
          <a:noFill/>
        </p:spPr>
        <p:txBody>
          <a:bodyPr>
            <a:spAutoFit/>
          </a:bodyPr>
          <a:lstStyle/>
          <a:p>
            <a:pPr marL="57150" marR="0" lvl="0" indent="0" algn="l" defTabSz="914400" rtl="0" eaLnBrk="1" fontAlgn="auto" latinLnBrk="0" hangingPunct="1">
              <a:lnSpc>
                <a:spcPct val="100000"/>
              </a:lnSpc>
              <a:spcBef>
                <a:spcPct val="30000"/>
              </a:spcBef>
              <a:spcAft>
                <a:spcPts val="0"/>
              </a:spcAft>
              <a:buClrTx/>
              <a:buSzTx/>
              <a:buFontTx/>
              <a:buNone/>
              <a:tabLst/>
              <a:defRPr/>
            </a:pPr>
            <a:r>
              <a:rPr kumimoji="1" lang="ja-JP" altLang="en-US" sz="4400" b="1" i="0" u="none" strike="noStrike" kern="0" cap="none" spc="100" normalizeH="0" baseline="0" noProof="0" dirty="0">
                <a:ln>
                  <a:noFill/>
                </a:ln>
                <a:solidFill>
                  <a:srgbClr val="0095FA"/>
                </a:solidFill>
                <a:effectLst/>
                <a:uLnTx/>
                <a:uFillTx/>
                <a:latin typeface="BIZ UDPゴシック" panose="020B0400000000000000" pitchFamily="50" charset="-128"/>
                <a:ea typeface="BIZ UDPゴシック" panose="020B0400000000000000" pitchFamily="50" charset="-128"/>
                <a:cs typeface="+mn-cs"/>
              </a:rPr>
              <a:t>人権とは</a:t>
            </a:r>
          </a:p>
        </p:txBody>
      </p:sp>
      <p:sp>
        <p:nvSpPr>
          <p:cNvPr id="2" name="テキスト ボックス 1">
            <a:extLst>
              <a:ext uri="{FF2B5EF4-FFF2-40B4-BE49-F238E27FC236}">
                <a16:creationId xmlns:a16="http://schemas.microsoft.com/office/drawing/2014/main" id="{81F731BF-B1C0-FDA2-DFC7-EE7D82C5CE35}"/>
              </a:ext>
            </a:extLst>
          </p:cNvPr>
          <p:cNvSpPr txBox="1">
            <a:spLocks noChangeArrowheads="1"/>
          </p:cNvSpPr>
          <p:nvPr/>
        </p:nvSpPr>
        <p:spPr bwMode="auto">
          <a:xfrm>
            <a:off x="1836234" y="2456381"/>
            <a:ext cx="8519531" cy="2123658"/>
          </a:xfrm>
          <a:prstGeom prst="rect">
            <a:avLst/>
          </a:prstGeom>
          <a:noFill/>
          <a:ln>
            <a:noFill/>
          </a:ln>
        </p:spPr>
        <p:txBody>
          <a:bodyPr wrap="square">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4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人間としての尊厳や価値が守られ</a:t>
            </a:r>
            <a:endParaRPr kumimoji="1" lang="en-US" altLang="ja-JP" sz="44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44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人として幸せに生きていくためにすべての人がもっている権利</a:t>
            </a:r>
            <a:endParaRPr kumimoji="1" lang="en-US" altLang="ja-JP" sz="44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302696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右上がり対角線">
            <a:extLst>
              <a:ext uri="{FF2B5EF4-FFF2-40B4-BE49-F238E27FC236}">
                <a16:creationId xmlns:a16="http://schemas.microsoft.com/office/drawing/2014/main" id="{A757A34F-2AB7-00D9-FEE5-F7F3A2C76965}"/>
              </a:ext>
            </a:extLst>
          </p:cNvPr>
          <p:cNvSpPr>
            <a:spLocks noChangeArrowheads="1"/>
          </p:cNvSpPr>
          <p:nvPr/>
        </p:nvSpPr>
        <p:spPr bwMode="auto">
          <a:xfrm>
            <a:off x="183" y="102"/>
            <a:ext cx="12191634" cy="758260"/>
          </a:xfrm>
          <a:prstGeom prst="rect">
            <a:avLst/>
          </a:prstGeom>
          <a:solidFill>
            <a:srgbClr val="0095FA"/>
          </a:solidFill>
          <a:ln>
            <a:noFill/>
          </a:ln>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35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Times" panose="02020603050405020304" pitchFamily="18" charset="0"/>
                <a:ea typeface="ＭＳ Ｐゴシック" panose="020B0600070205080204" pitchFamily="50" charset="-128"/>
                <a:cs typeface="+mn-cs"/>
              </a:rPr>
              <a:t>　　</a:t>
            </a:r>
            <a:r>
              <a:rPr lang="ja-JP" altLang="en-US" sz="2800" b="1" dirty="0">
                <a:solidFill>
                  <a:srgbClr val="FFFFFF"/>
                </a:solidFill>
                <a:latin typeface="BIZ UDPゴシック" panose="020B0400000000000000" pitchFamily="50" charset="-128"/>
                <a:ea typeface="BIZ UDPゴシック" panose="020B0400000000000000" pitchFamily="50" charset="-128"/>
              </a:rPr>
              <a:t>人権</a:t>
            </a: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の“</a:t>
            </a:r>
            <a:r>
              <a:rPr kumimoji="1" lang="en-US" altLang="ja-JP"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ABCDE”</a:t>
            </a:r>
            <a:endPar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endParaRPr>
          </a:p>
        </p:txBody>
      </p:sp>
      <p:sp>
        <p:nvSpPr>
          <p:cNvPr id="4" name="正方形/長方形 3">
            <a:extLst>
              <a:ext uri="{FF2B5EF4-FFF2-40B4-BE49-F238E27FC236}">
                <a16:creationId xmlns:a16="http://schemas.microsoft.com/office/drawing/2014/main" id="{D648A0B6-58CD-2604-4CE3-0605C00D2043}"/>
              </a:ext>
            </a:extLst>
          </p:cNvPr>
          <p:cNvSpPr/>
          <p:nvPr/>
        </p:nvSpPr>
        <p:spPr>
          <a:xfrm>
            <a:off x="3895492" y="1048214"/>
            <a:ext cx="7950819" cy="5475249"/>
          </a:xfrm>
          <a:prstGeom prst="rect">
            <a:avLst/>
          </a:prstGeom>
          <a:solidFill>
            <a:srgbClr val="FFF3CD"/>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Rights are for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ALL</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human beings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8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すべての人</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a:t>
            </a:r>
            <a:r>
              <a:rPr lang="ja-JP" altLang="en-US" sz="2800" dirty="0">
                <a:solidFill>
                  <a:prstClr val="black"/>
                </a:solidFill>
                <a:latin typeface="BIZ UDPゴシック" panose="020B0400000000000000" pitchFamily="50" charset="-128"/>
                <a:ea typeface="BIZ UDPゴシック" panose="020B0400000000000000" pitchFamily="50" charset="-128"/>
              </a:rPr>
              <a:t>人権</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をもっています</a:t>
            </a:r>
            <a:endPar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Rights are there at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BIRTH</a:t>
            </a:r>
            <a:endPar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みな</a:t>
            </a:r>
            <a:r>
              <a:rPr kumimoji="1" lang="ja-JP" altLang="en-US" sz="28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生まれながらに</a:t>
            </a:r>
            <a:r>
              <a:rPr lang="ja-JP" altLang="en-US" sz="2800" dirty="0">
                <a:solidFill>
                  <a:prstClr val="black"/>
                </a:solidFill>
                <a:latin typeface="BIZ UDPゴシック" panose="020B0400000000000000" pitchFamily="50" charset="-128"/>
                <a:ea typeface="BIZ UDPゴシック" panose="020B0400000000000000" pitchFamily="50" charset="-128"/>
              </a:rPr>
              <a:t>人権</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をもっています</a:t>
            </a:r>
            <a:endPar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Rights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CANNOT</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be taken away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ja-JP" altLang="en-US" sz="2800" dirty="0">
                <a:solidFill>
                  <a:prstClr val="black"/>
                </a:solidFill>
                <a:latin typeface="BIZ UDPゴシック" panose="020B0400000000000000" pitchFamily="50" charset="-128"/>
                <a:ea typeface="BIZ UDPゴシック" panose="020B0400000000000000" pitchFamily="50" charset="-128"/>
              </a:rPr>
              <a:t>人権</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kumimoji="1" lang="ja-JP" altLang="en-US" sz="28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奪いとることはできません</a:t>
            </a:r>
            <a:endParaRPr kumimoji="1" lang="en-US" altLang="ja-JP" sz="28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Rights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DO NOT</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have to be earnt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ja-JP" altLang="en-US" sz="2800" dirty="0">
                <a:solidFill>
                  <a:prstClr val="black"/>
                </a:solidFill>
                <a:latin typeface="BIZ UDPゴシック" panose="020B0400000000000000" pitchFamily="50" charset="-128"/>
                <a:ea typeface="BIZ UDPゴシック" panose="020B0400000000000000" pitchFamily="50" charset="-128"/>
              </a:rPr>
              <a:t>人権</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ja-JP" altLang="en-US" sz="28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無条件</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にあるものです</a:t>
            </a:r>
            <a:endPar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All rights are </a:t>
            </a:r>
            <a:r>
              <a:rPr kumimoji="1" lang="en-US" altLang="ja-JP" sz="2800" b="0" i="0" u="none" strike="noStrike" kern="1200" cap="none" spc="0" normalizeH="0" baseline="0" noProof="0" dirty="0">
                <a:ln>
                  <a:noFill/>
                </a:ln>
                <a:solidFill>
                  <a:srgbClr val="00B0F0"/>
                </a:solidFill>
                <a:effectLst/>
                <a:uLnTx/>
                <a:uFillTx/>
                <a:latin typeface="BIZ UDPゴシック" panose="020B0400000000000000" pitchFamily="50" charset="-128"/>
                <a:ea typeface="BIZ UDPゴシック" panose="020B0400000000000000" pitchFamily="50" charset="-128"/>
                <a:cs typeface="+mn-cs"/>
              </a:rPr>
              <a:t>EQUALLY</a:t>
            </a:r>
            <a:r>
              <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important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すべての</a:t>
            </a:r>
            <a:r>
              <a:rPr lang="ja-JP" altLang="en-US" sz="2800" dirty="0">
                <a:solidFill>
                  <a:prstClr val="black"/>
                </a:solidFill>
                <a:latin typeface="BIZ UDPゴシック" panose="020B0400000000000000" pitchFamily="50" charset="-128"/>
                <a:ea typeface="BIZ UDPゴシック" panose="020B0400000000000000" pitchFamily="50" charset="-128"/>
              </a:rPr>
              <a:t>権利</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a:t>
            </a:r>
            <a:r>
              <a:rPr kumimoji="1" lang="ja-JP" altLang="en-US" sz="2800" b="0" i="0" u="none" strike="noStrike" kern="1200" cap="none" spc="0" normalizeH="0" baseline="0" noProof="0" dirty="0">
                <a:ln>
                  <a:noFill/>
                </a:ln>
                <a:solidFill>
                  <a:srgbClr val="ED7D31"/>
                </a:solidFill>
                <a:effectLst/>
                <a:uLnTx/>
                <a:uFillTx/>
                <a:latin typeface="BIZ UDPゴシック" panose="020B0400000000000000" pitchFamily="50" charset="-128"/>
                <a:ea typeface="BIZ UDPゴシック" panose="020B0400000000000000" pitchFamily="50" charset="-128"/>
                <a:cs typeface="+mn-cs"/>
              </a:rPr>
              <a:t>同じように大切</a:t>
            </a:r>
            <a:r>
              <a:rPr kumimoji="1" lang="ja-JP" altLang="en-US"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です</a:t>
            </a:r>
            <a:endParaRPr kumimoji="1" lang="en-US" altLang="ja-JP" sz="2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6" name="図 5" descr="抽象, 挿絵, 時計 が含まれている画像&#10;&#10;自動的に生成された説明">
            <a:extLst>
              <a:ext uri="{FF2B5EF4-FFF2-40B4-BE49-F238E27FC236}">
                <a16:creationId xmlns:a16="http://schemas.microsoft.com/office/drawing/2014/main" id="{00F91119-7761-CC84-804E-0CFA8F2754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89" y="3612995"/>
            <a:ext cx="3133830" cy="2910468"/>
          </a:xfrm>
          <a:prstGeom prst="rect">
            <a:avLst/>
          </a:prstGeom>
        </p:spPr>
      </p:pic>
    </p:spTree>
    <p:extLst>
      <p:ext uri="{BB962C8B-B14F-4D97-AF65-F5344CB8AC3E}">
        <p14:creationId xmlns:p14="http://schemas.microsoft.com/office/powerpoint/2010/main" val="111273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wipe(left)">
                                      <p:cBhvr>
                                        <p:cTn id="15" dur="500"/>
                                        <p:tgtEl>
                                          <p:spTgt spid="4">
                                            <p:txEl>
                                              <p:pRg st="3" end="3"/>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wipe(left)">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wipe(left)">
                                      <p:cBhvr>
                                        <p:cTn id="23" dur="500"/>
                                        <p:tgtEl>
                                          <p:spTgt spid="4">
                                            <p:txEl>
                                              <p:pRg st="6" end="6"/>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left)">
                                      <p:cBhvr>
                                        <p:cTn id="26" dur="500"/>
                                        <p:tgtEl>
                                          <p:spTgt spid="4">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wipe(left)">
                                      <p:cBhvr>
                                        <p:cTn id="31" dur="500"/>
                                        <p:tgtEl>
                                          <p:spTgt spid="4">
                                            <p:txEl>
                                              <p:pRg st="9" end="9"/>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wipe(left)">
                                      <p:cBhvr>
                                        <p:cTn id="34" dur="500"/>
                                        <p:tgtEl>
                                          <p:spTgt spid="4">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animEffect transition="in" filter="wipe(left)">
                                      <p:cBhvr>
                                        <p:cTn id="39" dur="500"/>
                                        <p:tgtEl>
                                          <p:spTgt spid="4">
                                            <p:txEl>
                                              <p:pRg st="12" end="12"/>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4">
                                            <p:txEl>
                                              <p:pRg st="13" end="13"/>
                                            </p:txEl>
                                          </p:spTgt>
                                        </p:tgtEl>
                                        <p:attrNameLst>
                                          <p:attrName>style.visibility</p:attrName>
                                        </p:attrNameLst>
                                      </p:cBhvr>
                                      <p:to>
                                        <p:strVal val="visible"/>
                                      </p:to>
                                    </p:set>
                                    <p:animEffect transition="in" filter="wipe(left)">
                                      <p:cBhvr>
                                        <p:cTn id="42"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B68474F-AE66-ECF5-5D6D-603CFB44B998}"/>
              </a:ext>
            </a:extLst>
          </p:cNvPr>
          <p:cNvSpPr txBox="1">
            <a:spLocks noChangeArrowheads="1"/>
          </p:cNvSpPr>
          <p:nvPr/>
        </p:nvSpPr>
        <p:spPr bwMode="auto">
          <a:xfrm>
            <a:off x="1981200" y="1600200"/>
            <a:ext cx="8763000" cy="3975100"/>
          </a:xfrm>
          <a:prstGeom prst="rect">
            <a:avLst/>
          </a:prstGeom>
          <a:noFill/>
          <a:ln>
            <a:noFill/>
          </a:ln>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すべての人が、生まれながらに、</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「人が人として　幸せに生きていくための</a:t>
            </a:r>
            <a:endParaRPr kumimoji="1" lang="en-US" altLang="ja-JP"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　権利」＝基本的人権　</a:t>
            </a: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を　</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無条件に</a:t>
            </a: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　もっています。</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だれもこの権利を奪うことはできません。</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pic>
        <p:nvPicPr>
          <p:cNvPr id="5" name="図 1">
            <a:extLst>
              <a:ext uri="{FF2B5EF4-FFF2-40B4-BE49-F238E27FC236}">
                <a16:creationId xmlns:a16="http://schemas.microsoft.com/office/drawing/2014/main" id="{22B4C6F3-02F4-B306-E4B5-1D65661C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627" y="224714"/>
            <a:ext cx="11826745" cy="640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グループ化 1">
            <a:extLst>
              <a:ext uri="{FF2B5EF4-FFF2-40B4-BE49-F238E27FC236}">
                <a16:creationId xmlns:a16="http://schemas.microsoft.com/office/drawing/2014/main" id="{BC7F25D0-CBFB-C92C-95A2-D28E3A188FDC}"/>
              </a:ext>
            </a:extLst>
          </p:cNvPr>
          <p:cNvGrpSpPr/>
          <p:nvPr/>
        </p:nvGrpSpPr>
        <p:grpSpPr>
          <a:xfrm>
            <a:off x="1828800" y="2651795"/>
            <a:ext cx="8382000" cy="2745551"/>
            <a:chOff x="395288" y="2160588"/>
            <a:chExt cx="11320462" cy="3659825"/>
          </a:xfrm>
        </p:grpSpPr>
        <p:sp>
          <p:nvSpPr>
            <p:cNvPr id="3" name="正方形/長方形 1">
              <a:extLst>
                <a:ext uri="{FF2B5EF4-FFF2-40B4-BE49-F238E27FC236}">
                  <a16:creationId xmlns:a16="http://schemas.microsoft.com/office/drawing/2014/main" id="{8F4DB286-0FE4-5CCC-AA1D-BBA7368C63C1}"/>
                </a:ext>
              </a:extLst>
            </p:cNvPr>
            <p:cNvSpPr>
              <a:spLocks noChangeArrowheads="1"/>
            </p:cNvSpPr>
            <p:nvPr/>
          </p:nvSpPr>
          <p:spPr bwMode="auto">
            <a:xfrm>
              <a:off x="395288" y="2160588"/>
              <a:ext cx="11315700" cy="17641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57150" marR="0" lvl="0" indent="0" algn="ctr" defTabSz="914400" rtl="0" eaLnBrk="1" fontAlgn="auto" latinLnBrk="0" hangingPunct="1">
                <a:lnSpc>
                  <a:spcPct val="80000"/>
                </a:lnSpc>
                <a:spcBef>
                  <a:spcPct val="30000"/>
                </a:spcBef>
                <a:spcAft>
                  <a:spcPts val="0"/>
                </a:spcAft>
                <a:buClrTx/>
                <a:buSzTx/>
                <a:buFontTx/>
                <a:buNone/>
                <a:tabLst/>
                <a:defRPr/>
              </a:pPr>
              <a:r>
                <a:rPr kumimoji="1" lang="ja-JP" altLang="en-US" sz="10000" b="1" i="0" u="none" strike="noStrike" kern="1200" cap="none" spc="0" normalizeH="0" baseline="0" noProof="0" dirty="0">
                  <a:ln>
                    <a:noFill/>
                  </a:ln>
                  <a:solidFill>
                    <a:srgbClr val="0095FA"/>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子どもの権利</a:t>
              </a:r>
              <a:endParaRPr kumimoji="1" lang="en-US" altLang="ja-JP" sz="10000" b="1" i="0" u="none" strike="noStrike" kern="1200" cap="none" spc="0" normalizeH="0" baseline="0" noProof="0" dirty="0">
                <a:ln>
                  <a:noFill/>
                </a:ln>
                <a:solidFill>
                  <a:srgbClr val="0095FA"/>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4971EB3E-2C68-3DA1-263A-86C9AC2559DF}"/>
                </a:ext>
              </a:extLst>
            </p:cNvPr>
            <p:cNvSpPr txBox="1"/>
            <p:nvPr/>
          </p:nvSpPr>
          <p:spPr>
            <a:xfrm>
              <a:off x="400050" y="4876800"/>
              <a:ext cx="11315700" cy="943613"/>
            </a:xfrm>
            <a:prstGeom prst="rect">
              <a:avLst/>
            </a:prstGeom>
            <a:noFill/>
          </p:spPr>
          <p:txBody>
            <a:bodyPr>
              <a:spAutoFit/>
            </a:bodyPr>
            <a:lstStyle/>
            <a:p>
              <a:pPr marL="57150" marR="0" lvl="0" indent="0" algn="r" defTabSz="914400" rtl="0" eaLnBrk="1" fontAlgn="auto" latinLnBrk="0" hangingPunct="1">
                <a:lnSpc>
                  <a:spcPct val="100000"/>
                </a:lnSpc>
                <a:spcBef>
                  <a:spcPct val="30000"/>
                </a:spcBef>
                <a:spcAft>
                  <a:spcPts val="0"/>
                </a:spcAft>
                <a:buClrTx/>
                <a:buSzTx/>
                <a:buFontTx/>
                <a:buNone/>
                <a:tabLst/>
                <a:defRPr/>
              </a:pPr>
              <a:r>
                <a:rPr kumimoji="1" lang="ja-JP" altLang="en-US" sz="4000" b="1" i="0" u="none" strike="noStrike" kern="0" cap="none" spc="10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・・・って何だろう？</a:t>
              </a:r>
              <a:endParaRPr kumimoji="1" lang="en-US" altLang="ja-JP" sz="4000" b="1" i="0" u="none" strike="noStrike" kern="0" cap="none" spc="10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grpSp>
      <p:pic>
        <p:nvPicPr>
          <p:cNvPr id="7" name="図 6">
            <a:extLst>
              <a:ext uri="{FF2B5EF4-FFF2-40B4-BE49-F238E27FC236}">
                <a16:creationId xmlns:a16="http://schemas.microsoft.com/office/drawing/2014/main" id="{5835BCE7-0021-140B-AB2D-7A7C7E8306C8}"/>
              </a:ext>
            </a:extLst>
          </p:cNvPr>
          <p:cNvPicPr>
            <a:picLocks noChangeAspect="1"/>
          </p:cNvPicPr>
          <p:nvPr/>
        </p:nvPicPr>
        <p:blipFill>
          <a:blip r:embed="rId4"/>
          <a:stretch>
            <a:fillRect/>
          </a:stretch>
        </p:blipFill>
        <p:spPr>
          <a:xfrm>
            <a:off x="1981200" y="4109105"/>
            <a:ext cx="2369127" cy="1652690"/>
          </a:xfrm>
          <a:prstGeom prst="rect">
            <a:avLst/>
          </a:prstGeom>
        </p:spPr>
      </p:pic>
    </p:spTree>
    <p:extLst>
      <p:ext uri="{BB962C8B-B14F-4D97-AF65-F5344CB8AC3E}">
        <p14:creationId xmlns:p14="http://schemas.microsoft.com/office/powerpoint/2010/main" val="301053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正方形/長方形 4">
            <a:extLst>
              <a:ext uri="{FF2B5EF4-FFF2-40B4-BE49-F238E27FC236}">
                <a16:creationId xmlns:a16="http://schemas.microsoft.com/office/drawing/2014/main" id="{B14606CB-0724-E6C4-E0A1-E5F4879F6A4A}"/>
              </a:ext>
            </a:extLst>
          </p:cNvPr>
          <p:cNvSpPr>
            <a:spLocks noChangeArrowheads="1"/>
          </p:cNvSpPr>
          <p:nvPr/>
        </p:nvSpPr>
        <p:spPr bwMode="auto">
          <a:xfrm>
            <a:off x="183" y="5943529"/>
            <a:ext cx="12191634" cy="100803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4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50" charset="-128"/>
              <a:cs typeface="+mn-cs"/>
            </a:endParaRPr>
          </a:p>
        </p:txBody>
      </p:sp>
      <p:sp>
        <p:nvSpPr>
          <p:cNvPr id="68612" name="Rectangle 5" descr="右上がり対角線">
            <a:extLst>
              <a:ext uri="{FF2B5EF4-FFF2-40B4-BE49-F238E27FC236}">
                <a16:creationId xmlns:a16="http://schemas.microsoft.com/office/drawing/2014/main" id="{604FC9BA-B243-9D93-45AB-7AFF9484EB18}"/>
              </a:ext>
            </a:extLst>
          </p:cNvPr>
          <p:cNvSpPr>
            <a:spLocks noChangeArrowheads="1"/>
          </p:cNvSpPr>
          <p:nvPr/>
        </p:nvSpPr>
        <p:spPr bwMode="auto">
          <a:xfrm>
            <a:off x="183" y="107"/>
            <a:ext cx="12191634" cy="673663"/>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3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子どもが元気に育つために必要なものって？</a:t>
            </a:r>
          </a:p>
        </p:txBody>
      </p:sp>
      <p:grpSp>
        <p:nvGrpSpPr>
          <p:cNvPr id="9" name="グループ化 8">
            <a:extLst>
              <a:ext uri="{FF2B5EF4-FFF2-40B4-BE49-F238E27FC236}">
                <a16:creationId xmlns:a16="http://schemas.microsoft.com/office/drawing/2014/main" id="{F07DBD6C-9D7B-7C7A-7198-DE181DA7EEF3}"/>
              </a:ext>
            </a:extLst>
          </p:cNvPr>
          <p:cNvGrpSpPr/>
          <p:nvPr/>
        </p:nvGrpSpPr>
        <p:grpSpPr>
          <a:xfrm>
            <a:off x="4791253" y="786252"/>
            <a:ext cx="1360448" cy="1323439"/>
            <a:chOff x="1101078" y="1380204"/>
            <a:chExt cx="1360448" cy="1323439"/>
          </a:xfrm>
        </p:grpSpPr>
        <p:sp>
          <p:nvSpPr>
            <p:cNvPr id="6" name="楕円 5">
              <a:extLst>
                <a:ext uri="{FF2B5EF4-FFF2-40B4-BE49-F238E27FC236}">
                  <a16:creationId xmlns:a16="http://schemas.microsoft.com/office/drawing/2014/main" id="{FACB1C06-6961-0784-8544-3060E5DBF24D}"/>
                </a:ext>
              </a:extLst>
            </p:cNvPr>
            <p:cNvSpPr/>
            <p:nvPr/>
          </p:nvSpPr>
          <p:spPr>
            <a:xfrm>
              <a:off x="1101078" y="1380204"/>
              <a:ext cx="1360448" cy="1323439"/>
            </a:xfrm>
            <a:prstGeom prst="ellipse">
              <a:avLst/>
            </a:prstGeom>
            <a:solidFill>
              <a:srgbClr val="FFFF66"/>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14A4987E-D6DF-401A-F874-7D86B0F299AD}"/>
                </a:ext>
              </a:extLst>
            </p:cNvPr>
            <p:cNvSpPr txBox="1"/>
            <p:nvPr/>
          </p:nvSpPr>
          <p:spPr>
            <a:xfrm>
              <a:off x="1227304" y="1704390"/>
              <a:ext cx="110799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食べ物</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栄養</a:t>
              </a:r>
            </a:p>
          </p:txBody>
        </p:sp>
      </p:grpSp>
      <p:grpSp>
        <p:nvGrpSpPr>
          <p:cNvPr id="2" name="グループ化 1">
            <a:extLst>
              <a:ext uri="{FF2B5EF4-FFF2-40B4-BE49-F238E27FC236}">
                <a16:creationId xmlns:a16="http://schemas.microsoft.com/office/drawing/2014/main" id="{63A3DDE8-908D-C5B8-7B41-8DD93814DE52}"/>
              </a:ext>
            </a:extLst>
          </p:cNvPr>
          <p:cNvGrpSpPr/>
          <p:nvPr/>
        </p:nvGrpSpPr>
        <p:grpSpPr>
          <a:xfrm>
            <a:off x="8554569" y="3850585"/>
            <a:ext cx="1360448" cy="1323439"/>
            <a:chOff x="8614407" y="3562859"/>
            <a:chExt cx="1360448" cy="1323439"/>
          </a:xfrm>
        </p:grpSpPr>
        <p:sp>
          <p:nvSpPr>
            <p:cNvPr id="17" name="楕円 16">
              <a:extLst>
                <a:ext uri="{FF2B5EF4-FFF2-40B4-BE49-F238E27FC236}">
                  <a16:creationId xmlns:a16="http://schemas.microsoft.com/office/drawing/2014/main" id="{2C029957-B207-DEF2-F708-221D60104CDB}"/>
                </a:ext>
              </a:extLst>
            </p:cNvPr>
            <p:cNvSpPr/>
            <p:nvPr/>
          </p:nvSpPr>
          <p:spPr>
            <a:xfrm>
              <a:off x="8614407" y="3562859"/>
              <a:ext cx="1360448" cy="1323439"/>
            </a:xfrm>
            <a:prstGeom prst="ellipse">
              <a:avLst/>
            </a:prstGeom>
            <a:solidFill>
              <a:srgbClr val="8BFFB2"/>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12" name="テキスト ボックス 11">
              <a:extLst>
                <a:ext uri="{FF2B5EF4-FFF2-40B4-BE49-F238E27FC236}">
                  <a16:creationId xmlns:a16="http://schemas.microsoft.com/office/drawing/2014/main" id="{1EDED30C-3A5F-7839-12B8-60F5C84CE971}"/>
                </a:ext>
              </a:extLst>
            </p:cNvPr>
            <p:cNvSpPr txBox="1"/>
            <p:nvPr/>
          </p:nvSpPr>
          <p:spPr>
            <a:xfrm>
              <a:off x="8682514" y="3803732"/>
              <a:ext cx="129234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薬、病院</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手当</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3" name="グループ化 12">
            <a:extLst>
              <a:ext uri="{FF2B5EF4-FFF2-40B4-BE49-F238E27FC236}">
                <a16:creationId xmlns:a16="http://schemas.microsoft.com/office/drawing/2014/main" id="{03B9D8D0-0290-FC3C-0460-2C9F2B51999D}"/>
              </a:ext>
            </a:extLst>
          </p:cNvPr>
          <p:cNvGrpSpPr/>
          <p:nvPr/>
        </p:nvGrpSpPr>
        <p:grpSpPr>
          <a:xfrm>
            <a:off x="6084502" y="1046254"/>
            <a:ext cx="2922595" cy="1323439"/>
            <a:chOff x="278134" y="1380204"/>
            <a:chExt cx="2922595" cy="1323439"/>
          </a:xfrm>
          <a:solidFill>
            <a:srgbClr val="E6FD9B"/>
          </a:solidFill>
        </p:grpSpPr>
        <p:sp>
          <p:nvSpPr>
            <p:cNvPr id="14" name="楕円 13">
              <a:extLst>
                <a:ext uri="{FF2B5EF4-FFF2-40B4-BE49-F238E27FC236}">
                  <a16:creationId xmlns:a16="http://schemas.microsoft.com/office/drawing/2014/main" id="{FC8545A7-0C51-8C36-31B6-B8CFD158525D}"/>
                </a:ext>
              </a:extLst>
            </p:cNvPr>
            <p:cNvSpPr/>
            <p:nvPr/>
          </p:nvSpPr>
          <p:spPr>
            <a:xfrm>
              <a:off x="1101078" y="1380204"/>
              <a:ext cx="1360448" cy="1323439"/>
            </a:xfrm>
            <a:prstGeom prst="ellipse">
              <a:avLst/>
            </a:prstGeom>
            <a:grp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CD05A771-CB42-B224-DABA-CFC4ACE2E335}"/>
                </a:ext>
              </a:extLst>
            </p:cNvPr>
            <p:cNvSpPr txBox="1"/>
            <p:nvPr/>
          </p:nvSpPr>
          <p:spPr>
            <a:xfrm>
              <a:off x="278134" y="1702325"/>
              <a:ext cx="2922595"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家</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安全に暮らせる場所</a:t>
              </a:r>
            </a:p>
          </p:txBody>
        </p:sp>
      </p:grpSp>
      <p:grpSp>
        <p:nvGrpSpPr>
          <p:cNvPr id="5" name="グループ化 4">
            <a:extLst>
              <a:ext uri="{FF2B5EF4-FFF2-40B4-BE49-F238E27FC236}">
                <a16:creationId xmlns:a16="http://schemas.microsoft.com/office/drawing/2014/main" id="{5EBAD638-DD5B-6E2F-B476-FE6288CD73DB}"/>
              </a:ext>
            </a:extLst>
          </p:cNvPr>
          <p:cNvGrpSpPr/>
          <p:nvPr/>
        </p:nvGrpSpPr>
        <p:grpSpPr>
          <a:xfrm>
            <a:off x="1504071" y="2643169"/>
            <a:ext cx="2249335" cy="1463496"/>
            <a:chOff x="1294497" y="2817447"/>
            <a:chExt cx="2249335" cy="1463496"/>
          </a:xfrm>
        </p:grpSpPr>
        <p:sp>
          <p:nvSpPr>
            <p:cNvPr id="68608" name="楕円 68607">
              <a:extLst>
                <a:ext uri="{FF2B5EF4-FFF2-40B4-BE49-F238E27FC236}">
                  <a16:creationId xmlns:a16="http://schemas.microsoft.com/office/drawing/2014/main" id="{030D3881-1CF7-4B0C-F318-7B5451DBE9F5}"/>
                </a:ext>
              </a:extLst>
            </p:cNvPr>
            <p:cNvSpPr/>
            <p:nvPr/>
          </p:nvSpPr>
          <p:spPr>
            <a:xfrm>
              <a:off x="1787521" y="2817447"/>
              <a:ext cx="1360448" cy="1323439"/>
            </a:xfrm>
            <a:prstGeom prst="ellipse">
              <a:avLst/>
            </a:prstGeom>
            <a:solidFill>
              <a:srgbClr val="FFD5D5"/>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2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18" name="テキスト ボックス 17">
              <a:extLst>
                <a:ext uri="{FF2B5EF4-FFF2-40B4-BE49-F238E27FC236}">
                  <a16:creationId xmlns:a16="http://schemas.microsoft.com/office/drawing/2014/main" id="{A1217D7F-8FB4-B265-734B-F4CD06BC1BAC}"/>
                </a:ext>
              </a:extLst>
            </p:cNvPr>
            <p:cNvSpPr txBox="1"/>
            <p:nvPr/>
          </p:nvSpPr>
          <p:spPr>
            <a:xfrm>
              <a:off x="1294497" y="3111392"/>
              <a:ext cx="2249335"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学ぶこと</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知識をえるこ</a:t>
              </a:r>
              <a:r>
                <a:rPr kumimoji="1" lang="ja-JP" altLang="en-US" sz="2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a:t>
              </a:r>
              <a:endParaRPr kumimoji="1" lang="en-US" altLang="ja-JP" sz="2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19" name="グループ化 18">
            <a:extLst>
              <a:ext uri="{FF2B5EF4-FFF2-40B4-BE49-F238E27FC236}">
                <a16:creationId xmlns:a16="http://schemas.microsoft.com/office/drawing/2014/main" id="{623DCAFE-E306-7CA1-8FE2-3F251035D79E}"/>
              </a:ext>
            </a:extLst>
          </p:cNvPr>
          <p:cNvGrpSpPr/>
          <p:nvPr/>
        </p:nvGrpSpPr>
        <p:grpSpPr>
          <a:xfrm>
            <a:off x="7650280" y="5130987"/>
            <a:ext cx="1415772" cy="1492716"/>
            <a:chOff x="1050607" y="1380204"/>
            <a:chExt cx="1415772" cy="1492716"/>
          </a:xfrm>
        </p:grpSpPr>
        <p:sp>
          <p:nvSpPr>
            <p:cNvPr id="20" name="楕円 19">
              <a:extLst>
                <a:ext uri="{FF2B5EF4-FFF2-40B4-BE49-F238E27FC236}">
                  <a16:creationId xmlns:a16="http://schemas.microsoft.com/office/drawing/2014/main" id="{76E4CC8E-AC3D-F664-9684-4CC65A342026}"/>
                </a:ext>
              </a:extLst>
            </p:cNvPr>
            <p:cNvSpPr/>
            <p:nvPr/>
          </p:nvSpPr>
          <p:spPr>
            <a:xfrm>
              <a:off x="1101078" y="1380204"/>
              <a:ext cx="1360448" cy="1323439"/>
            </a:xfrm>
            <a:prstGeom prst="ellipse">
              <a:avLst/>
            </a:prstGeom>
            <a:solidFill>
              <a:srgbClr val="91EBFD"/>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21" name="テキスト ボックス 20">
              <a:extLst>
                <a:ext uri="{FF2B5EF4-FFF2-40B4-BE49-F238E27FC236}">
                  <a16:creationId xmlns:a16="http://schemas.microsoft.com/office/drawing/2014/main" id="{BC809825-84FF-99E8-E8B2-9EDFA51095BE}"/>
                </a:ext>
              </a:extLst>
            </p:cNvPr>
            <p:cNvSpPr txBox="1"/>
            <p:nvPr/>
          </p:nvSpPr>
          <p:spPr>
            <a:xfrm>
              <a:off x="1050607" y="1703369"/>
              <a:ext cx="1415772"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安全な水</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衛生設備</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22" name="グループ化 21">
            <a:extLst>
              <a:ext uri="{FF2B5EF4-FFF2-40B4-BE49-F238E27FC236}">
                <a16:creationId xmlns:a16="http://schemas.microsoft.com/office/drawing/2014/main" id="{E44D0469-30C1-C33C-1787-D29BFF13E9F6}"/>
              </a:ext>
            </a:extLst>
          </p:cNvPr>
          <p:cNvGrpSpPr/>
          <p:nvPr/>
        </p:nvGrpSpPr>
        <p:grpSpPr>
          <a:xfrm>
            <a:off x="5116155" y="5520400"/>
            <a:ext cx="2286203" cy="1492716"/>
            <a:chOff x="615397" y="1380204"/>
            <a:chExt cx="2286203" cy="1492716"/>
          </a:xfrm>
        </p:grpSpPr>
        <p:sp>
          <p:nvSpPr>
            <p:cNvPr id="23" name="楕円 22">
              <a:extLst>
                <a:ext uri="{FF2B5EF4-FFF2-40B4-BE49-F238E27FC236}">
                  <a16:creationId xmlns:a16="http://schemas.microsoft.com/office/drawing/2014/main" id="{666320BE-8245-7047-20C9-4B3DCD007D38}"/>
                </a:ext>
              </a:extLst>
            </p:cNvPr>
            <p:cNvSpPr/>
            <p:nvPr/>
          </p:nvSpPr>
          <p:spPr>
            <a:xfrm>
              <a:off x="1101078" y="1380204"/>
              <a:ext cx="1360448" cy="1323439"/>
            </a:xfrm>
            <a:prstGeom prst="ellipse">
              <a:avLst/>
            </a:prstGeom>
            <a:solidFill>
              <a:srgbClr val="B9D0FF"/>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4218CF85-6AB3-8834-958C-87C8EA5A3A69}"/>
                </a:ext>
              </a:extLst>
            </p:cNvPr>
            <p:cNvSpPr txBox="1"/>
            <p:nvPr/>
          </p:nvSpPr>
          <p:spPr>
            <a:xfrm>
              <a:off x="615397" y="1703369"/>
              <a:ext cx="2286203"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保護者</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育ててくれる人</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25" name="グループ化 24">
            <a:extLst>
              <a:ext uri="{FF2B5EF4-FFF2-40B4-BE49-F238E27FC236}">
                <a16:creationId xmlns:a16="http://schemas.microsoft.com/office/drawing/2014/main" id="{3BAB8F27-8548-DD9B-1F21-429317917DD2}"/>
              </a:ext>
            </a:extLst>
          </p:cNvPr>
          <p:cNvGrpSpPr/>
          <p:nvPr/>
        </p:nvGrpSpPr>
        <p:grpSpPr>
          <a:xfrm>
            <a:off x="2007964" y="4196961"/>
            <a:ext cx="1360448" cy="1323439"/>
            <a:chOff x="1101078" y="1380204"/>
            <a:chExt cx="1360448" cy="1323439"/>
          </a:xfrm>
        </p:grpSpPr>
        <p:sp>
          <p:nvSpPr>
            <p:cNvPr id="26" name="楕円 25">
              <a:extLst>
                <a:ext uri="{FF2B5EF4-FFF2-40B4-BE49-F238E27FC236}">
                  <a16:creationId xmlns:a16="http://schemas.microsoft.com/office/drawing/2014/main" id="{B5C31F64-ECE7-1B80-7418-C94B54EC3FBF}"/>
                </a:ext>
              </a:extLst>
            </p:cNvPr>
            <p:cNvSpPr/>
            <p:nvPr/>
          </p:nvSpPr>
          <p:spPr>
            <a:xfrm>
              <a:off x="1101078" y="1380204"/>
              <a:ext cx="1360448" cy="1323439"/>
            </a:xfrm>
            <a:prstGeom prst="ellipse">
              <a:avLst/>
            </a:prstGeom>
            <a:solidFill>
              <a:srgbClr val="FFDDFF"/>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27" name="テキスト ボックス 26">
              <a:extLst>
                <a:ext uri="{FF2B5EF4-FFF2-40B4-BE49-F238E27FC236}">
                  <a16:creationId xmlns:a16="http://schemas.microsoft.com/office/drawing/2014/main" id="{FA0BEDD9-E1C1-A8C8-3C7D-463AC57F9BA9}"/>
                </a:ext>
              </a:extLst>
            </p:cNvPr>
            <p:cNvSpPr txBox="1"/>
            <p:nvPr/>
          </p:nvSpPr>
          <p:spPr>
            <a:xfrm>
              <a:off x="1135132" y="1835356"/>
              <a:ext cx="129234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希望、夢</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28" name="グループ化 27">
            <a:extLst>
              <a:ext uri="{FF2B5EF4-FFF2-40B4-BE49-F238E27FC236}">
                <a16:creationId xmlns:a16="http://schemas.microsoft.com/office/drawing/2014/main" id="{7655BDBE-8B85-404B-00F1-5E25D83F70AF}"/>
              </a:ext>
            </a:extLst>
          </p:cNvPr>
          <p:cNvGrpSpPr/>
          <p:nvPr/>
        </p:nvGrpSpPr>
        <p:grpSpPr>
          <a:xfrm>
            <a:off x="2896034" y="5357298"/>
            <a:ext cx="2335897" cy="1323439"/>
            <a:chOff x="608050" y="1380204"/>
            <a:chExt cx="2335897" cy="1323439"/>
          </a:xfrm>
        </p:grpSpPr>
        <p:sp>
          <p:nvSpPr>
            <p:cNvPr id="29" name="楕円 28">
              <a:extLst>
                <a:ext uri="{FF2B5EF4-FFF2-40B4-BE49-F238E27FC236}">
                  <a16:creationId xmlns:a16="http://schemas.microsoft.com/office/drawing/2014/main" id="{8A79216C-40DF-7834-146B-0F2001F0B892}"/>
                </a:ext>
              </a:extLst>
            </p:cNvPr>
            <p:cNvSpPr/>
            <p:nvPr/>
          </p:nvSpPr>
          <p:spPr>
            <a:xfrm>
              <a:off x="1101078" y="1380204"/>
              <a:ext cx="1360448" cy="1323439"/>
            </a:xfrm>
            <a:prstGeom prst="ellipse">
              <a:avLst/>
            </a:prstGeom>
            <a:solidFill>
              <a:srgbClr val="E4C9FF"/>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30" name="テキスト ボックス 29">
              <a:extLst>
                <a:ext uri="{FF2B5EF4-FFF2-40B4-BE49-F238E27FC236}">
                  <a16:creationId xmlns:a16="http://schemas.microsoft.com/office/drawing/2014/main" id="{4B3CFE59-F467-C089-8D00-1B448A6D7B8F}"/>
                </a:ext>
              </a:extLst>
            </p:cNvPr>
            <p:cNvSpPr txBox="1"/>
            <p:nvPr/>
          </p:nvSpPr>
          <p:spPr>
            <a:xfrm>
              <a:off x="608050" y="1668265"/>
              <a:ext cx="233589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社会的なきずな</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愛情</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3" name="グループ化 2">
            <a:extLst>
              <a:ext uri="{FF2B5EF4-FFF2-40B4-BE49-F238E27FC236}">
                <a16:creationId xmlns:a16="http://schemas.microsoft.com/office/drawing/2014/main" id="{8790AB13-F90A-BE11-89E4-84D9E8F83F10}"/>
              </a:ext>
            </a:extLst>
          </p:cNvPr>
          <p:cNvGrpSpPr/>
          <p:nvPr/>
        </p:nvGrpSpPr>
        <p:grpSpPr>
          <a:xfrm>
            <a:off x="8515274" y="2252571"/>
            <a:ext cx="1399743" cy="1323439"/>
            <a:chOff x="8515274" y="2252571"/>
            <a:chExt cx="1399743" cy="1323439"/>
          </a:xfrm>
        </p:grpSpPr>
        <p:sp>
          <p:nvSpPr>
            <p:cNvPr id="11" name="楕円 10">
              <a:extLst>
                <a:ext uri="{FF2B5EF4-FFF2-40B4-BE49-F238E27FC236}">
                  <a16:creationId xmlns:a16="http://schemas.microsoft.com/office/drawing/2014/main" id="{D79CA17E-C0B7-D5E2-E040-ACAF5666E5D0}"/>
                </a:ext>
              </a:extLst>
            </p:cNvPr>
            <p:cNvSpPr/>
            <p:nvPr/>
          </p:nvSpPr>
          <p:spPr>
            <a:xfrm>
              <a:off x="8515274" y="2252571"/>
              <a:ext cx="1360448" cy="1323439"/>
            </a:xfrm>
            <a:prstGeom prst="ellipse">
              <a:avLst/>
            </a:prstGeom>
            <a:solidFill>
              <a:srgbClr val="CCFF99"/>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68609" name="テキスト ボックス 68608">
              <a:extLst>
                <a:ext uri="{FF2B5EF4-FFF2-40B4-BE49-F238E27FC236}">
                  <a16:creationId xmlns:a16="http://schemas.microsoft.com/office/drawing/2014/main" id="{97EECF26-4938-4507-0914-44F6F22048CC}"/>
                </a:ext>
              </a:extLst>
            </p:cNvPr>
            <p:cNvSpPr txBox="1"/>
            <p:nvPr/>
          </p:nvSpPr>
          <p:spPr>
            <a:xfrm>
              <a:off x="8515274" y="2659478"/>
              <a:ext cx="1399743" cy="80021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着るもの</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grpSp>
        <p:nvGrpSpPr>
          <p:cNvPr id="68611" name="グループ化 68610">
            <a:extLst>
              <a:ext uri="{FF2B5EF4-FFF2-40B4-BE49-F238E27FC236}">
                <a16:creationId xmlns:a16="http://schemas.microsoft.com/office/drawing/2014/main" id="{39270760-BB46-02A1-65F4-DC21A0248AE2}"/>
              </a:ext>
            </a:extLst>
          </p:cNvPr>
          <p:cNvGrpSpPr/>
          <p:nvPr/>
        </p:nvGrpSpPr>
        <p:grpSpPr>
          <a:xfrm>
            <a:off x="2259283" y="1311984"/>
            <a:ext cx="2856872" cy="1323439"/>
            <a:chOff x="380653" y="1380204"/>
            <a:chExt cx="2856872" cy="1323439"/>
          </a:xfrm>
          <a:solidFill>
            <a:srgbClr val="FFD5D5"/>
          </a:solidFill>
        </p:grpSpPr>
        <p:sp>
          <p:nvSpPr>
            <p:cNvPr id="68613" name="楕円 68612">
              <a:extLst>
                <a:ext uri="{FF2B5EF4-FFF2-40B4-BE49-F238E27FC236}">
                  <a16:creationId xmlns:a16="http://schemas.microsoft.com/office/drawing/2014/main" id="{0D24B4AE-82D8-F3DA-ED23-3B43E55B92C3}"/>
                </a:ext>
              </a:extLst>
            </p:cNvPr>
            <p:cNvSpPr/>
            <p:nvPr/>
          </p:nvSpPr>
          <p:spPr>
            <a:xfrm>
              <a:off x="1101078" y="1380204"/>
              <a:ext cx="1360448" cy="1323439"/>
            </a:xfrm>
            <a:prstGeom prst="ellipse">
              <a:avLst/>
            </a:prstGeom>
            <a:solidFill>
              <a:srgbClr val="FFC775"/>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メイリオ" panose="020B0604030504040204" pitchFamily="50" charset="-128"/>
                <a:cs typeface="+mn-cs"/>
              </a:endParaRPr>
            </a:p>
          </p:txBody>
        </p:sp>
        <p:sp>
          <p:nvSpPr>
            <p:cNvPr id="68614" name="テキスト ボックス 68613">
              <a:extLst>
                <a:ext uri="{FF2B5EF4-FFF2-40B4-BE49-F238E27FC236}">
                  <a16:creationId xmlns:a16="http://schemas.microsoft.com/office/drawing/2014/main" id="{359864CF-C96A-423E-F566-B7DCCD746522}"/>
                </a:ext>
              </a:extLst>
            </p:cNvPr>
            <p:cNvSpPr txBox="1"/>
            <p:nvPr/>
          </p:nvSpPr>
          <p:spPr>
            <a:xfrm>
              <a:off x="380653" y="1630298"/>
              <a:ext cx="285687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意見を</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聞いてもらえること</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pic>
        <p:nvPicPr>
          <p:cNvPr id="16" name="図 15">
            <a:extLst>
              <a:ext uri="{FF2B5EF4-FFF2-40B4-BE49-F238E27FC236}">
                <a16:creationId xmlns:a16="http://schemas.microsoft.com/office/drawing/2014/main" id="{190EE8DF-63F6-4B22-19FB-FD96E3F3D588}"/>
              </a:ext>
            </a:extLst>
          </p:cNvPr>
          <p:cNvPicPr>
            <a:picLocks noChangeAspect="1"/>
          </p:cNvPicPr>
          <p:nvPr/>
        </p:nvPicPr>
        <p:blipFill>
          <a:blip r:embed="rId3"/>
          <a:stretch>
            <a:fillRect/>
          </a:stretch>
        </p:blipFill>
        <p:spPr>
          <a:xfrm>
            <a:off x="4150981" y="2714497"/>
            <a:ext cx="3549770" cy="2470919"/>
          </a:xfrm>
          <a:prstGeom prst="rect">
            <a:avLst/>
          </a:prstGeom>
        </p:spPr>
      </p:pic>
    </p:spTree>
    <p:extLst>
      <p:ext uri="{BB962C8B-B14F-4D97-AF65-F5344CB8AC3E}">
        <p14:creationId xmlns:p14="http://schemas.microsoft.com/office/powerpoint/2010/main" val="192488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8611"/>
                                        </p:tgtEl>
                                        <p:attrNameLst>
                                          <p:attrName>style.visibility</p:attrName>
                                        </p:attrNameLst>
                                      </p:cBhvr>
                                      <p:to>
                                        <p:strVal val="visible"/>
                                      </p:to>
                                    </p:set>
                                    <p:animEffect transition="in" filter="fade">
                                      <p:cBhvr>
                                        <p:cTn id="52" dur="500"/>
                                        <p:tgtEl>
                                          <p:spTgt spid="68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0E4DB9E-52FE-D459-7C0B-467FA1A6CC30}"/>
              </a:ext>
            </a:extLst>
          </p:cNvPr>
          <p:cNvSpPr txBox="1"/>
          <p:nvPr/>
        </p:nvSpPr>
        <p:spPr>
          <a:xfrm>
            <a:off x="342717" y="755180"/>
            <a:ext cx="11506200" cy="1800558"/>
          </a:xfrm>
          <a:prstGeom prst="rect">
            <a:avLst/>
          </a:prstGeom>
          <a:solidFill>
            <a:schemeClr val="bg1"/>
          </a:solidFill>
        </p:spPr>
        <p:txBody>
          <a:bodyPr>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4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子どもたちが人間らしく、幸せに暮らし、</a:t>
            </a:r>
            <a:endParaRPr kumimoji="1" lang="en-US" altLang="ja-JP" sz="4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1" lang="ja-JP" altLang="en-US" sz="5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健やかに成長していくために必要なこと</a:t>
            </a:r>
            <a:endParaRPr kumimoji="1" lang="en-US" altLang="ja-JP" sz="5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178463CB-31E0-D856-91AA-243BB5B17D47}"/>
              </a:ext>
            </a:extLst>
          </p:cNvPr>
          <p:cNvSpPr txBox="1"/>
          <p:nvPr/>
        </p:nvSpPr>
        <p:spPr>
          <a:xfrm>
            <a:off x="1485900" y="4867730"/>
            <a:ext cx="9220200" cy="1568450"/>
          </a:xfrm>
          <a:prstGeom prst="rect">
            <a:avLst/>
          </a:prstGeom>
          <a:solidFill>
            <a:schemeClr val="bg1"/>
          </a:solid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800" b="1" i="0" u="none" strike="noStrike" kern="1200" cap="none" spc="0" normalizeH="0" baseline="0" noProof="0" dirty="0">
                <a:ln>
                  <a:noFill/>
                </a:ln>
                <a:solidFill>
                  <a:srgbClr val="0099FF"/>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「子どもの権利」</a:t>
            </a:r>
            <a:r>
              <a:rPr kumimoji="1" lang="ja-JP" altLang="en-US" sz="9600" b="1" i="0" u="none" strike="noStrike" kern="1200" cap="none" spc="0" normalizeH="0" baseline="0" noProof="0" dirty="0">
                <a:ln>
                  <a:noFill/>
                </a:ln>
                <a:solidFill>
                  <a:srgbClr val="0099FF"/>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　</a:t>
            </a:r>
          </a:p>
        </p:txBody>
      </p:sp>
      <p:sp>
        <p:nvSpPr>
          <p:cNvPr id="6" name="Rectangle 5" descr="右上がり対角線">
            <a:extLst>
              <a:ext uri="{FF2B5EF4-FFF2-40B4-BE49-F238E27FC236}">
                <a16:creationId xmlns:a16="http://schemas.microsoft.com/office/drawing/2014/main" id="{D65B4BC0-760B-21EC-55F3-421F1D15C696}"/>
              </a:ext>
            </a:extLst>
          </p:cNvPr>
          <p:cNvSpPr>
            <a:spLocks noChangeArrowheads="1"/>
          </p:cNvSpPr>
          <p:nvPr/>
        </p:nvSpPr>
        <p:spPr bwMode="auto">
          <a:xfrm>
            <a:off x="0" y="-113589"/>
            <a:ext cx="12191634" cy="673663"/>
          </a:xfrm>
          <a:prstGeom prst="rect">
            <a:avLst/>
          </a:prstGeom>
          <a:solidFill>
            <a:srgbClr val="0095F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3200"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cs typeface="+mn-cs"/>
              </a:rPr>
              <a:t>子どもの権利って？</a:t>
            </a:r>
          </a:p>
        </p:txBody>
      </p:sp>
      <p:pic>
        <p:nvPicPr>
          <p:cNvPr id="5" name="図 4">
            <a:extLst>
              <a:ext uri="{FF2B5EF4-FFF2-40B4-BE49-F238E27FC236}">
                <a16:creationId xmlns:a16="http://schemas.microsoft.com/office/drawing/2014/main" id="{2C63D2F9-55AF-66E5-5FF4-9D178419389F}"/>
              </a:ext>
            </a:extLst>
          </p:cNvPr>
          <p:cNvPicPr>
            <a:picLocks noChangeAspect="1"/>
          </p:cNvPicPr>
          <p:nvPr/>
        </p:nvPicPr>
        <p:blipFill>
          <a:blip r:embed="rId3"/>
          <a:stretch>
            <a:fillRect/>
          </a:stretch>
        </p:blipFill>
        <p:spPr>
          <a:xfrm>
            <a:off x="4150981" y="2714497"/>
            <a:ext cx="3549770" cy="2470919"/>
          </a:xfrm>
          <a:prstGeom prst="rect">
            <a:avLst/>
          </a:prstGeom>
        </p:spPr>
      </p:pic>
    </p:spTree>
    <p:extLst>
      <p:ext uri="{BB962C8B-B14F-4D97-AF65-F5344CB8AC3E}">
        <p14:creationId xmlns:p14="http://schemas.microsoft.com/office/powerpoint/2010/main" val="324811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B68474F-AE66-ECF5-5D6D-603CFB44B998}"/>
              </a:ext>
            </a:extLst>
          </p:cNvPr>
          <p:cNvSpPr txBox="1">
            <a:spLocks noChangeArrowheads="1"/>
          </p:cNvSpPr>
          <p:nvPr/>
        </p:nvSpPr>
        <p:spPr bwMode="auto">
          <a:xfrm>
            <a:off x="1981200" y="1600200"/>
            <a:ext cx="8763000" cy="3975100"/>
          </a:xfrm>
          <a:prstGeom prst="rect">
            <a:avLst/>
          </a:prstGeom>
          <a:noFill/>
          <a:ln>
            <a:noFill/>
          </a:ln>
        </p:spPr>
        <p:txBody>
          <a:bodyPr>
            <a:spAutoFit/>
          </a:bodyPr>
          <a:lstStyle>
            <a:lvl1pPr>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すべての人が、生まれながらに、</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「人が人として　幸せに生きていくための</a:t>
            </a:r>
            <a:endParaRPr kumimoji="1" lang="en-US" altLang="ja-JP"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6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　権利」＝基本的人権　</a:t>
            </a:r>
            <a:r>
              <a:rPr kumimoji="1" lang="ja-JP" altLang="en-US"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rPr>
              <a:t>を　</a:t>
            </a:r>
            <a:endParaRPr kumimoji="1" lang="en-US" altLang="ja-JP" sz="3400" b="1"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sng"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無条件に</a:t>
            </a: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　もっています。</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1" lang="ja-JP" altLang="en-US"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rPr>
              <a:t>だれもこの権利を奪うことはできません。</a:t>
            </a:r>
            <a:endParaRPr kumimoji="1" lang="en-US" altLang="ja-JP" sz="3400" b="1"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pic>
        <p:nvPicPr>
          <p:cNvPr id="5" name="図 1">
            <a:extLst>
              <a:ext uri="{FF2B5EF4-FFF2-40B4-BE49-F238E27FC236}">
                <a16:creationId xmlns:a16="http://schemas.microsoft.com/office/drawing/2014/main" id="{22B4C6F3-02F4-B306-E4B5-1D65661C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74" y="0"/>
            <a:ext cx="12241445" cy="663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1">
            <a:extLst>
              <a:ext uri="{FF2B5EF4-FFF2-40B4-BE49-F238E27FC236}">
                <a16:creationId xmlns:a16="http://schemas.microsoft.com/office/drawing/2014/main" id="{8F4DB286-0FE4-5CCC-AA1D-BBA7368C63C1}"/>
              </a:ext>
            </a:extLst>
          </p:cNvPr>
          <p:cNvSpPr>
            <a:spLocks noChangeArrowheads="1"/>
          </p:cNvSpPr>
          <p:nvPr/>
        </p:nvSpPr>
        <p:spPr bwMode="auto">
          <a:xfrm>
            <a:off x="1999288" y="2803462"/>
            <a:ext cx="8378473" cy="11618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
              <a:spcBef>
                <a:spcPct val="20000"/>
              </a:spcBef>
              <a:defRPr sz="24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defRPr sz="20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defRPr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defRPr sz="2000">
                <a:solidFill>
                  <a:schemeClr val="tx1"/>
                </a:solidFill>
                <a:latin typeface="Arial" panose="020B0604020202020204" pitchFamily="34" charset="0"/>
                <a:ea typeface="ＭＳ Ｐゴシック" panose="020B0600070205080204" pitchFamily="50" charset="-128"/>
              </a:defRPr>
            </a:lvl9pPr>
          </a:lstStyle>
          <a:p>
            <a:pPr marL="57150" marR="0" lvl="0" indent="0" algn="ctr" defTabSz="914400" rtl="0" eaLnBrk="1" fontAlgn="auto" latinLnBrk="0" hangingPunct="1">
              <a:lnSpc>
                <a:spcPct val="80000"/>
              </a:lnSpc>
              <a:spcBef>
                <a:spcPct val="30000"/>
              </a:spcBef>
              <a:spcAft>
                <a:spcPts val="0"/>
              </a:spcAft>
              <a:buClrTx/>
              <a:buSzTx/>
              <a:buFontTx/>
              <a:buNone/>
              <a:tabLst/>
              <a:defRPr/>
            </a:pPr>
            <a:r>
              <a:rPr kumimoji="1" lang="ja-JP" altLang="en-US" sz="8000" b="1" i="0" u="none" strike="noStrike" kern="1200" cap="none" spc="0" normalizeH="0" baseline="0" noProof="0" dirty="0">
                <a:ln>
                  <a:noFill/>
                </a:ln>
                <a:solidFill>
                  <a:srgbClr val="0095FA"/>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子どもの権利条約</a:t>
            </a:r>
            <a:endParaRPr kumimoji="1" lang="en-US" altLang="ja-JP" sz="8000" b="1" i="0" u="none" strike="noStrike" kern="1200" cap="none" spc="0" normalizeH="0" baseline="0" noProof="0" dirty="0">
              <a:ln>
                <a:noFill/>
              </a:ln>
              <a:solidFill>
                <a:srgbClr val="0095FA"/>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FB7AE1ED-827E-C61C-04AB-2917BD121FE1}"/>
              </a:ext>
            </a:extLst>
          </p:cNvPr>
          <p:cNvSpPr txBox="1"/>
          <p:nvPr/>
        </p:nvSpPr>
        <p:spPr>
          <a:xfrm>
            <a:off x="1540324" y="1555570"/>
            <a:ext cx="929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「子どもの権利」を条約として定めたもの</a:t>
            </a:r>
            <a:endParaRPr kumimoji="1" lang="en-US" altLang="ja-JP" sz="4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8" name="図 7">
            <a:extLst>
              <a:ext uri="{FF2B5EF4-FFF2-40B4-BE49-F238E27FC236}">
                <a16:creationId xmlns:a16="http://schemas.microsoft.com/office/drawing/2014/main" id="{901DD669-A6F2-E3AF-7D3D-A2CB3270B3A9}"/>
              </a:ext>
            </a:extLst>
          </p:cNvPr>
          <p:cNvPicPr>
            <a:picLocks noChangeAspect="1"/>
          </p:cNvPicPr>
          <p:nvPr/>
        </p:nvPicPr>
        <p:blipFill>
          <a:blip r:embed="rId4"/>
          <a:stretch>
            <a:fillRect/>
          </a:stretch>
        </p:blipFill>
        <p:spPr>
          <a:xfrm>
            <a:off x="8339261" y="3972204"/>
            <a:ext cx="2451201" cy="1709944"/>
          </a:xfrm>
          <a:prstGeom prst="rect">
            <a:avLst/>
          </a:prstGeom>
        </p:spPr>
      </p:pic>
    </p:spTree>
    <p:extLst>
      <p:ext uri="{BB962C8B-B14F-4D97-AF65-F5344CB8AC3E}">
        <p14:creationId xmlns:p14="http://schemas.microsoft.com/office/powerpoint/2010/main" val="53046486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7_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
      <a:majorFont>
        <a:latin typeface="Aptos Display"/>
        <a:ea typeface="BIZ UDPゴシック"/>
        <a:cs typeface=""/>
      </a:majorFont>
      <a:minorFont>
        <a:latin typeface="Aptos"/>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6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24597</TotalTime>
  <Words>2309</Words>
  <Application>Microsoft Office PowerPoint</Application>
  <PresentationFormat>ワイド画面</PresentationFormat>
  <Paragraphs>280</Paragraphs>
  <Slides>30</Slides>
  <Notes>30</Notes>
  <HiddenSlides>0</HiddenSlides>
  <MMClips>0</MMClips>
  <ScaleCrop>false</ScaleCrop>
  <HeadingPairs>
    <vt:vector size="6" baseType="variant">
      <vt:variant>
        <vt:lpstr>使用されているフォント</vt:lpstr>
      </vt:variant>
      <vt:variant>
        <vt:i4>15</vt:i4>
      </vt:variant>
      <vt:variant>
        <vt:lpstr>テーマ</vt:lpstr>
      </vt:variant>
      <vt:variant>
        <vt:i4>8</vt:i4>
      </vt:variant>
      <vt:variant>
        <vt:lpstr>スライド タイトル</vt:lpstr>
      </vt:variant>
      <vt:variant>
        <vt:i4>30</vt:i4>
      </vt:variant>
    </vt:vector>
  </HeadingPairs>
  <TitlesOfParts>
    <vt:vector size="53" baseType="lpstr">
      <vt:lpstr>BIZ UDPゴシック</vt:lpstr>
      <vt:lpstr>HGP創英角ｺﾞｼｯｸUB</vt:lpstr>
      <vt:lpstr>Meiryo UI</vt:lpstr>
      <vt:lpstr>メイリオ</vt:lpstr>
      <vt:lpstr>游ゴシック</vt:lpstr>
      <vt:lpstr>游ゴシック Light</vt:lpstr>
      <vt:lpstr>Aptos</vt:lpstr>
      <vt:lpstr>Aptos Display</vt:lpstr>
      <vt:lpstr>Arial</vt:lpstr>
      <vt:lpstr>Arial Nova</vt:lpstr>
      <vt:lpstr>Calibri</vt:lpstr>
      <vt:lpstr>Calibri Light</vt:lpstr>
      <vt:lpstr>Times</vt:lpstr>
      <vt:lpstr>Times New Roman</vt:lpstr>
      <vt:lpstr>Wingdings</vt:lpstr>
      <vt:lpstr>Office テーマ</vt:lpstr>
      <vt:lpstr>Office Theme</vt:lpstr>
      <vt:lpstr>Office 2013 - 2022 テーマ</vt:lpstr>
      <vt:lpstr>1_Office テーマ</vt:lpstr>
      <vt:lpstr>3_Office テーマ</vt:lpstr>
      <vt:lpstr>7_Office テーマ</vt:lpstr>
      <vt:lpstr>6_Office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Reiko Ikeda</dc:creator>
  <cp:lastModifiedBy>まつえ やまや</cp:lastModifiedBy>
  <cp:revision>636</cp:revision>
  <cp:lastPrinted>2025-06-04T05:48:37Z</cp:lastPrinted>
  <dcterms:created xsi:type="dcterms:W3CDTF">2021-09-28T01:04:32Z</dcterms:created>
  <dcterms:modified xsi:type="dcterms:W3CDTF">2025-07-26T03:57:16Z</dcterms:modified>
</cp:coreProperties>
</file>