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7" r:id="rId1"/>
    <p:sldMasterId id="2147484079" r:id="rId2"/>
    <p:sldMasterId id="2147484091" r:id="rId3"/>
  </p:sldMasterIdLst>
  <p:notesMasterIdLst>
    <p:notesMasterId r:id="rId24"/>
  </p:notesMasterIdLst>
  <p:sldIdLst>
    <p:sldId id="2180" r:id="rId4"/>
    <p:sldId id="4982" r:id="rId5"/>
    <p:sldId id="5029" r:id="rId6"/>
    <p:sldId id="4997" r:id="rId7"/>
    <p:sldId id="5024" r:id="rId8"/>
    <p:sldId id="5028" r:id="rId9"/>
    <p:sldId id="5000" r:id="rId10"/>
    <p:sldId id="5031" r:id="rId11"/>
    <p:sldId id="256" r:id="rId12"/>
    <p:sldId id="5003" r:id="rId13"/>
    <p:sldId id="5025" r:id="rId14"/>
    <p:sldId id="5027" r:id="rId15"/>
    <p:sldId id="5200" r:id="rId16"/>
    <p:sldId id="5205" r:id="rId17"/>
    <p:sldId id="5206" r:id="rId18"/>
    <p:sldId id="5208" r:id="rId19"/>
    <p:sldId id="5012" r:id="rId20"/>
    <p:sldId id="5026" r:id="rId21"/>
    <p:sldId id="5209" r:id="rId22"/>
    <p:sldId id="5207" r:id="rId2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CD"/>
    <a:srgbClr val="FF9900"/>
    <a:srgbClr val="FFEBFF"/>
    <a:srgbClr val="FFDDFF"/>
    <a:srgbClr val="FFFF99"/>
    <a:srgbClr val="FFDBA7"/>
    <a:srgbClr val="FFEEB9"/>
    <a:srgbClr val="FFC50D"/>
    <a:srgbClr val="3FCDFF"/>
    <a:srgbClr val="F2F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336" autoAdjust="0"/>
  </p:normalViewPr>
  <p:slideViewPr>
    <p:cSldViewPr snapToGrid="0">
      <p:cViewPr varScale="1">
        <p:scale>
          <a:sx n="114" d="100"/>
          <a:sy n="114" d="100"/>
        </p:scale>
        <p:origin x="474" y="96"/>
      </p:cViewPr>
      <p:guideLst/>
    </p:cSldViewPr>
  </p:slideViewPr>
  <p:outlineViewPr>
    <p:cViewPr>
      <p:scale>
        <a:sx n="33" d="100"/>
        <a:sy n="33" d="100"/>
      </p:scale>
      <p:origin x="0" y="-4568"/>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83" d="100"/>
          <a:sy n="83" d="100"/>
        </p:scale>
        <p:origin x="1964" y="-19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E7E11D0-DFFA-4E0B-A2F0-384718372A1F}" type="datetimeFigureOut">
              <a:rPr kumimoji="1" lang="ja-JP" altLang="en-US" smtClean="0"/>
              <a:t>2025/7/26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389F999-57A2-459C-9B88-FA18A6F6DCE6}" type="slidenum">
              <a:rPr kumimoji="1" lang="ja-JP" altLang="en-US" smtClean="0"/>
              <a:t>‹#›</a:t>
            </a:fld>
            <a:endParaRPr kumimoji="1" lang="ja-JP" altLang="en-US"/>
          </a:p>
        </p:txBody>
      </p:sp>
    </p:spTree>
    <p:extLst>
      <p:ext uri="{BB962C8B-B14F-4D97-AF65-F5344CB8AC3E}">
        <p14:creationId xmlns:p14="http://schemas.microsoft.com/office/powerpoint/2010/main" val="12832156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E9EB613A-56B1-9A10-233D-0749562AD168}"/>
              </a:ext>
            </a:extLst>
          </p:cNvPr>
          <p:cNvSpPr>
            <a:spLocks noGrp="1" noRot="1" noChangeAspect="1" noChangeArrowheads="1" noTextEdit="1"/>
          </p:cNvSpPr>
          <p:nvPr>
            <p:ph type="sldImg"/>
          </p:nvPr>
        </p:nvSpPr>
        <p:spPr>
          <a:ln/>
        </p:spPr>
      </p:sp>
      <p:sp>
        <p:nvSpPr>
          <p:cNvPr id="87044" name="スライド番号プレースホルダー 3">
            <a:extLst>
              <a:ext uri="{FF2B5EF4-FFF2-40B4-BE49-F238E27FC236}">
                <a16:creationId xmlns:a16="http://schemas.microsoft.com/office/drawing/2014/main" id="{8B820BDE-7FC0-6771-6E5F-FBBD02AC29F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ea typeface="ＭＳ Ｐゴシック" panose="020B0600070205080204" pitchFamily="50" charset="-128"/>
              </a:defRPr>
            </a:lvl1pPr>
            <a:lvl2pPr marL="741363" indent="-284163">
              <a:defRPr sz="2400">
                <a:solidFill>
                  <a:schemeClr val="tx1"/>
                </a:solidFill>
                <a:latin typeface="Times" panose="02020603050405020304" pitchFamily="18" charset="0"/>
                <a:ea typeface="ＭＳ Ｐゴシック" panose="020B0600070205080204" pitchFamily="50" charset="-128"/>
              </a:defRPr>
            </a:lvl2pPr>
            <a:lvl3pPr marL="1141413" indent="-227013">
              <a:defRPr sz="2400">
                <a:solidFill>
                  <a:schemeClr val="tx1"/>
                </a:solidFill>
                <a:latin typeface="Times" panose="02020603050405020304" pitchFamily="18" charset="0"/>
                <a:ea typeface="ＭＳ Ｐゴシック" panose="020B0600070205080204" pitchFamily="50" charset="-128"/>
              </a:defRPr>
            </a:lvl3pPr>
            <a:lvl4pPr marL="1598613" indent="-227013">
              <a:defRPr sz="2400">
                <a:solidFill>
                  <a:schemeClr val="tx1"/>
                </a:solidFill>
                <a:latin typeface="Times" panose="02020603050405020304" pitchFamily="18" charset="0"/>
                <a:ea typeface="ＭＳ Ｐゴシック" panose="020B0600070205080204" pitchFamily="50" charset="-128"/>
              </a:defRPr>
            </a:lvl4pPr>
            <a:lvl5pPr marL="2055813" indent="-227013">
              <a:defRPr sz="2400">
                <a:solidFill>
                  <a:schemeClr val="tx1"/>
                </a:solidFill>
                <a:latin typeface="Times" panose="02020603050405020304" pitchFamily="18"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AD51FE5-D274-4CD5-A6AC-24D45E7439F9}" type="slidenum">
              <a:rPr kumimoji="0" lang="ja-JP"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ノート プレースホルダー 1">
            <a:extLst>
              <a:ext uri="{FF2B5EF4-FFF2-40B4-BE49-F238E27FC236}">
                <a16:creationId xmlns:a16="http://schemas.microsoft.com/office/drawing/2014/main" id="{07E8F4A4-A64C-2EC9-27A0-17945E19644D}"/>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pPr marL="171450" indent="-171450">
              <a:buFont typeface="Wingdings" panose="05000000000000000000" pitchFamily="2" charset="2"/>
              <a:buChar char="Ø"/>
            </a:pPr>
            <a:r>
              <a:rPr lang="ja-JP" altLang="en-US" dirty="0"/>
              <a:t>では、「子どもの権利条約」って何だろう？</a:t>
            </a:r>
            <a:endParaRPr lang="en-US" altLang="ja-JP" dirty="0"/>
          </a:p>
          <a:p>
            <a:endParaRPr kumimoji="1" lang="en-US" altLang="ja-JP" dirty="0"/>
          </a:p>
          <a:p>
            <a:pPr marL="171450" indent="-171450">
              <a:buFont typeface="Wingdings" panose="05000000000000000000" pitchFamily="2" charset="2"/>
              <a:buChar char="Ø"/>
            </a:pPr>
            <a:r>
              <a:rPr lang="ja-JP" altLang="en-US" dirty="0"/>
              <a:t>「条約」という言葉を聞いたことはある？</a:t>
            </a:r>
            <a:endParaRPr kumimoji="1" lang="ja-JP" altLang="en-US" dirty="0"/>
          </a:p>
        </p:txBody>
      </p:sp>
      <p:sp>
        <p:nvSpPr>
          <p:cNvPr id="4" name="スライド番号プレースホルダー 3"/>
          <p:cNvSpPr>
            <a:spLocks noGrp="1"/>
          </p:cNvSpPr>
          <p:nvPr>
            <p:ph type="sldNum" sz="quarter" idx="5"/>
          </p:nvPr>
        </p:nvSpPr>
        <p:spPr/>
        <p:txBody>
          <a:bodyPr/>
          <a:lstStyle/>
          <a:p>
            <a:fld id="{6389F999-57A2-459C-9B88-FA18A6F6DCE6}" type="slidenum">
              <a:rPr kumimoji="1" lang="ja-JP" altLang="en-US" smtClean="0"/>
              <a:t>10</a:t>
            </a:fld>
            <a:endParaRPr kumimoji="1" lang="ja-JP" altLang="en-US"/>
          </a:p>
        </p:txBody>
      </p:sp>
    </p:spTree>
    <p:extLst>
      <p:ext uri="{BB962C8B-B14F-4D97-AF65-F5344CB8AC3E}">
        <p14:creationId xmlns:p14="http://schemas.microsoft.com/office/powerpoint/2010/main" val="3556249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pPr marL="171450" indent="-171450">
              <a:buFont typeface="Wingdings" panose="05000000000000000000" pitchFamily="2" charset="2"/>
              <a:buChar char="Ø"/>
            </a:pPr>
            <a:r>
              <a:rPr lang="ja-JP" altLang="en-US" dirty="0"/>
              <a:t>「条約」とは国際的に定められた決まり　</a:t>
            </a:r>
            <a:endParaRPr lang="en-US" altLang="ja-JP" dirty="0"/>
          </a:p>
          <a:p>
            <a:r>
              <a:rPr lang="ja-JP" altLang="en-US" dirty="0"/>
              <a:t>（「国際的」が難しければ「世界の国々が集まって考えて決まり」とか？）</a:t>
            </a:r>
            <a:endParaRPr lang="en-US" altLang="ja-JP" dirty="0"/>
          </a:p>
          <a:p>
            <a:endParaRPr lang="en-US" altLang="ja-JP" dirty="0"/>
          </a:p>
          <a:p>
            <a:pPr marL="171450" indent="-171450">
              <a:buFont typeface="Wingdings" panose="05000000000000000000" pitchFamily="2" charset="2"/>
              <a:buChar char="Ø"/>
            </a:pPr>
            <a:r>
              <a:rPr lang="ja-JP" altLang="en-US" dirty="0"/>
              <a:t>「子どもの権利条約」は、子どもたちのもっているさまざまな権利を、世界のたくさんの国の人々が話し合いながら、条約としてまとめたもの</a:t>
            </a:r>
            <a:endParaRPr lang="en-US" altLang="ja-JP" dirty="0"/>
          </a:p>
          <a:p>
            <a:endParaRPr kumimoji="1" lang="en-US" altLang="ja-JP" dirty="0"/>
          </a:p>
          <a:p>
            <a:pPr marL="171450" indent="-171450">
              <a:buFont typeface="Wingdings" panose="05000000000000000000" pitchFamily="2" charset="2"/>
              <a:buChar char="Ø"/>
            </a:pPr>
            <a:r>
              <a:rPr lang="en-US" altLang="ja-JP" dirty="0"/>
              <a:t>1989</a:t>
            </a:r>
            <a:r>
              <a:rPr lang="ja-JP" altLang="en-US" dirty="0"/>
              <a:t>年に国連に入っているすべての国が賛成してできた条約</a:t>
            </a:r>
            <a:endParaRPr lang="en-US" altLang="ja-JP" dirty="0"/>
          </a:p>
          <a:p>
            <a:endParaRPr kumimoji="1" lang="en-US" altLang="ja-JP" dirty="0"/>
          </a:p>
          <a:p>
            <a:endParaRPr kumimoji="1" lang="en-US" altLang="ja-JP" dirty="0"/>
          </a:p>
          <a:p>
            <a:r>
              <a:rPr kumimoji="1" lang="ja-JP" altLang="en-US" b="1" dirty="0"/>
              <a:t>ポイント</a:t>
            </a:r>
            <a:endParaRPr kumimoji="1" lang="en-US" altLang="ja-JP" b="1" dirty="0"/>
          </a:p>
          <a:p>
            <a:endParaRPr lang="en-US" altLang="ja-JP" dirty="0"/>
          </a:p>
          <a:p>
            <a:pPr marL="171450" indent="-171450">
              <a:buFont typeface="Wingdings" panose="05000000000000000000" pitchFamily="2" charset="2"/>
              <a:buChar char="Ø"/>
            </a:pPr>
            <a:r>
              <a:rPr kumimoji="1" lang="ja-JP" altLang="en-US" dirty="0"/>
              <a:t>日本もこの条約に入っていて、つまり日本の政府が、「この条約に書かれている子どもたちの権利を守ります」と約束している</a:t>
            </a:r>
            <a:endParaRPr kumimoji="1" lang="en-US" altLang="ja-JP" dirty="0"/>
          </a:p>
          <a:p>
            <a:endParaRPr lang="en-US" altLang="ja-JP" dirty="0"/>
          </a:p>
          <a:p>
            <a:pPr marL="171450" indent="-171450">
              <a:buFont typeface="Wingdings" panose="05000000000000000000" pitchFamily="2" charset="2"/>
              <a:buChar char="Ø"/>
            </a:pPr>
            <a:r>
              <a:rPr kumimoji="1" lang="ja-JP" altLang="en-US" dirty="0"/>
              <a:t>みんなにとって、とても大切な条約！！</a:t>
            </a:r>
          </a:p>
        </p:txBody>
      </p:sp>
      <p:sp>
        <p:nvSpPr>
          <p:cNvPr id="4" name="スライド番号プレースホルダー 3"/>
          <p:cNvSpPr>
            <a:spLocks noGrp="1"/>
          </p:cNvSpPr>
          <p:nvPr>
            <p:ph type="sldNum" sz="quarter" idx="5"/>
          </p:nvPr>
        </p:nvSpPr>
        <p:spPr/>
        <p:txBody>
          <a:bodyPr/>
          <a:lstStyle/>
          <a:p>
            <a:fld id="{6389F999-57A2-459C-9B88-FA18A6F6DCE6}" type="slidenum">
              <a:rPr kumimoji="1" lang="ja-JP" altLang="en-US" smtClean="0"/>
              <a:t>11</a:t>
            </a:fld>
            <a:endParaRPr kumimoji="1" lang="ja-JP" altLang="en-US"/>
          </a:p>
        </p:txBody>
      </p:sp>
    </p:spTree>
    <p:extLst>
      <p:ext uri="{BB962C8B-B14F-4D97-AF65-F5344CB8AC3E}">
        <p14:creationId xmlns:p14="http://schemas.microsoft.com/office/powerpoint/2010/main" val="83657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pPr marL="171450" indent="-171450">
              <a:buFont typeface="Wingdings" panose="05000000000000000000" pitchFamily="2" charset="2"/>
              <a:buChar char="Ø"/>
            </a:pPr>
            <a:r>
              <a:rPr lang="ja-JP" altLang="en-US" dirty="0"/>
              <a:t>では「子どもの権利条約」にはどんなことが書いてあるのだろう？</a:t>
            </a:r>
            <a:endParaRPr lang="en-US" altLang="ja-JP" dirty="0"/>
          </a:p>
          <a:p>
            <a:endParaRPr lang="en-US" altLang="ja-JP" dirty="0"/>
          </a:p>
          <a:p>
            <a:pPr marL="171450" indent="-171450">
              <a:buFont typeface="Wingdings" panose="05000000000000000000" pitchFamily="2" charset="2"/>
              <a:buChar char="Ø"/>
            </a:pPr>
            <a:r>
              <a:rPr lang="ja-JP" altLang="en-US" dirty="0"/>
              <a:t>少し具体的に見てみよう</a:t>
            </a:r>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389F999-57A2-459C-9B88-FA18A6F6DCE6}" type="slidenum">
              <a:rPr kumimoji="1" lang="ja-JP" altLang="en-US" smtClean="0"/>
              <a:t>12</a:t>
            </a:fld>
            <a:endParaRPr kumimoji="1" lang="ja-JP" altLang="en-US"/>
          </a:p>
        </p:txBody>
      </p:sp>
    </p:spTree>
    <p:extLst>
      <p:ext uri="{BB962C8B-B14F-4D97-AF65-F5344CB8AC3E}">
        <p14:creationId xmlns:p14="http://schemas.microsoft.com/office/powerpoint/2010/main" val="357289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89F999-57A2-459C-9B88-FA18A6F6DCE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C1B739E3-E897-28A6-E53A-EF0639CCCE4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12757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5FBD9-9F3E-314D-A07B-F838A1771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4071C1D-D2A0-6C14-0FF5-D279BA8F71F5}"/>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A0146B2B-B863-D826-9975-C481B8EB75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89F999-57A2-459C-9B88-FA18A6F6DCE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2C20724A-41B2-F5B0-A2B7-9BB654AD778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927823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15ECD-E764-48F0-59F8-2B9C787C648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9BF97B0-9A0F-F5E1-7F66-E6D84CD1604F}"/>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1FF2B9C7-FDD3-7485-EFA5-CAF5871091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89F999-57A2-459C-9B88-FA18A6F6DCE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A374C629-39F4-2A16-523D-E67DF8A54711}"/>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931514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2"/>
            <a:ext cx="5388610" cy="4741619"/>
          </a:xfrm>
        </p:spPr>
        <p:txBody>
          <a:bodyPr/>
          <a:lstStyle/>
          <a:p>
            <a:endParaRPr kumimoji="1" lang="en-US" altLang="ja-JP" dirty="0"/>
          </a:p>
          <a:p>
            <a:pPr marL="171450" indent="-171450">
              <a:buFont typeface="Wingdings" panose="05000000000000000000" pitchFamily="2" charset="2"/>
              <a:buChar char="Ø"/>
            </a:pPr>
            <a:r>
              <a:rPr kumimoji="1" lang="ja-JP" altLang="en-US" dirty="0"/>
              <a:t>ここからはグループに分かれて、学校での生活をふりかえりながら、みんなで話し合ってみよう</a:t>
            </a:r>
            <a:endParaRPr kumimoji="1" lang="en-US" altLang="ja-JP" dirty="0"/>
          </a:p>
          <a:p>
            <a:endParaRPr lang="en-US" altLang="ja-JP" dirty="0"/>
          </a:p>
          <a:p>
            <a:pPr marL="171450" indent="-171450">
              <a:buFont typeface="Wingdings" panose="05000000000000000000" pitchFamily="2" charset="2"/>
              <a:buChar char="Ø"/>
            </a:pPr>
            <a:r>
              <a:rPr lang="ja-JP" altLang="en-US" dirty="0"/>
              <a:t>グループでは、</a:t>
            </a:r>
            <a:r>
              <a:rPr kumimoji="1" lang="ja-JP" altLang="en-US" dirty="0"/>
              <a:t>こんなことを考えてみよう：</a:t>
            </a:r>
            <a:endParaRPr kumimoji="1" lang="en-US" altLang="ja-JP" dirty="0"/>
          </a:p>
          <a:p>
            <a:r>
              <a:rPr lang="ja-JP" altLang="en-US" dirty="0"/>
              <a:t>　</a:t>
            </a:r>
            <a:endParaRPr lang="en-US" altLang="ja-JP" dirty="0"/>
          </a:p>
          <a:p>
            <a:r>
              <a:rPr lang="ja-JP" altLang="en-US" dirty="0"/>
              <a:t>　・学校生活では、どんな権利がよく守られている？</a:t>
            </a:r>
            <a:endParaRPr lang="en-US" altLang="ja-JP" dirty="0"/>
          </a:p>
          <a:p>
            <a:r>
              <a:rPr lang="ja-JP" altLang="en-US" dirty="0"/>
              <a:t>　・逆に、どんな権利はあまり守られていないと感じる？</a:t>
            </a:r>
            <a:endParaRPr lang="en-US" altLang="ja-JP" dirty="0"/>
          </a:p>
          <a:p>
            <a:r>
              <a:rPr lang="ja-JP" altLang="en-US" dirty="0"/>
              <a:t>　</a:t>
            </a:r>
            <a:endParaRPr lang="en-US" altLang="ja-JP" dirty="0"/>
          </a:p>
          <a:p>
            <a:r>
              <a:rPr lang="ja-JP" altLang="en-US" dirty="0"/>
              <a:t>　・自分にとって守られているかな？</a:t>
            </a:r>
            <a:endParaRPr lang="en-US" altLang="ja-JP" dirty="0"/>
          </a:p>
          <a:p>
            <a:r>
              <a:rPr lang="ja-JP" altLang="en-US" dirty="0"/>
              <a:t>　・まわりの友達の権利も守られているかな？</a:t>
            </a:r>
            <a:endParaRPr lang="en-US" altLang="ja-JP" dirty="0"/>
          </a:p>
          <a:p>
            <a:endParaRPr lang="en-US" altLang="ja-JP" dirty="0"/>
          </a:p>
          <a:p>
            <a:pPr marL="171450" indent="-171450">
              <a:buFont typeface="Wingdings" panose="05000000000000000000" pitchFamily="2" charset="2"/>
              <a:buChar char="Ø"/>
            </a:pPr>
            <a:r>
              <a:rPr lang="en-US" altLang="ja-JP" dirty="0"/>
              <a:t>10</a:t>
            </a:r>
            <a:r>
              <a:rPr lang="ja-JP" altLang="en-US" dirty="0"/>
              <a:t>分程度？話し合い</a:t>
            </a:r>
            <a:endParaRPr lang="en-US" altLang="ja-JP" dirty="0"/>
          </a:p>
          <a:p>
            <a:r>
              <a:rPr lang="ja-JP" altLang="en-US" dirty="0"/>
              <a:t>　</a:t>
            </a:r>
            <a:endParaRPr lang="en-US" altLang="ja-JP" dirty="0"/>
          </a:p>
          <a:p>
            <a:pPr marL="171450" indent="-171450">
              <a:buFont typeface="Wingdings" panose="05000000000000000000" pitchFamily="2" charset="2"/>
              <a:buChar char="Ø"/>
            </a:pPr>
            <a:r>
              <a:rPr lang="ja-JP" altLang="en-US" dirty="0"/>
              <a:t>その後、少し発表してもらう：</a:t>
            </a:r>
            <a:endParaRPr lang="en-US" altLang="ja-JP" dirty="0"/>
          </a:p>
          <a:p>
            <a:endParaRPr lang="en-US" altLang="ja-JP" dirty="0"/>
          </a:p>
          <a:p>
            <a:r>
              <a:rPr lang="ja-JP" altLang="en-US" dirty="0"/>
              <a:t>　・どんな権利はよく守られていると思ったか？</a:t>
            </a:r>
            <a:endParaRPr lang="en-US" altLang="ja-JP" dirty="0"/>
          </a:p>
          <a:p>
            <a:r>
              <a:rPr lang="ja-JP" altLang="en-US" dirty="0"/>
              <a:t>　・どんな権利はあまり守られていないと感じたか？</a:t>
            </a:r>
            <a:endParaRPr lang="en-US" altLang="ja-JP" dirty="0"/>
          </a:p>
          <a:p>
            <a:r>
              <a:rPr lang="ja-JP" altLang="en-US" dirty="0"/>
              <a:t>　　　それはどうして？どんな時？どんな状況？など</a:t>
            </a:r>
            <a:endParaRPr lang="en-US" altLang="ja-JP" dirty="0"/>
          </a:p>
          <a:p>
            <a:endParaRPr lang="en-US" altLang="ja-JP" dirty="0"/>
          </a:p>
          <a:p>
            <a:r>
              <a:rPr lang="ja-JP" altLang="en-US" b="1" dirty="0"/>
              <a:t>ポイント</a:t>
            </a:r>
            <a:endParaRPr lang="en-US" altLang="ja-JP" b="1" dirty="0"/>
          </a:p>
          <a:p>
            <a:pPr marL="171450" indent="-171450">
              <a:buFont typeface="Wingdings" panose="05000000000000000000" pitchFamily="2" charset="2"/>
              <a:buChar char="Ø"/>
            </a:pPr>
            <a:r>
              <a:rPr lang="ja-JP" altLang="en-US" dirty="0"/>
              <a:t>子どもたち自身が、学校生活を「子どもの権利」という視点から見てみること</a:t>
            </a:r>
            <a:endParaRPr lang="en-US" altLang="ja-JP" dirty="0"/>
          </a:p>
          <a:p>
            <a:pPr marL="171450" indent="-171450">
              <a:buFont typeface="Wingdings" panose="05000000000000000000" pitchFamily="2" charset="2"/>
              <a:buChar char="Ø"/>
            </a:pPr>
            <a:endParaRPr lang="en-US" altLang="ja-JP" dirty="0"/>
          </a:p>
          <a:p>
            <a:pPr marL="171450" indent="-171450">
              <a:buFont typeface="Wingdings" panose="05000000000000000000" pitchFamily="2" charset="2"/>
              <a:buChar char="Ø"/>
            </a:pPr>
            <a:r>
              <a:rPr lang="ja-JP" altLang="en-US" dirty="0"/>
              <a:t>先生方も考えられるとよい！</a:t>
            </a:r>
            <a:endParaRPr lang="en-US" altLang="ja-JP" dirty="0"/>
          </a:p>
          <a:p>
            <a:pPr marL="171450" indent="-171450">
              <a:buFont typeface="Wingdings" panose="05000000000000000000" pitchFamily="2" charset="2"/>
              <a:buChar char="Ø"/>
            </a:pPr>
            <a:endParaRPr lang="en-US" altLang="ja-JP" dirty="0"/>
          </a:p>
          <a:p>
            <a:pPr marL="171450" indent="-171450">
              <a:buFont typeface="Wingdings" panose="05000000000000000000" pitchFamily="2" charset="2"/>
              <a:buChar char="Ø"/>
            </a:pPr>
            <a:endParaRPr lang="en-US" altLang="ja-JP" b="1" dirty="0"/>
          </a:p>
          <a:p>
            <a:br>
              <a:rPr lang="en-US" altLang="ja-JP" dirty="0"/>
            </a:b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6389F999-57A2-459C-9B88-FA18A6F6DCE6}" type="slidenum">
              <a:rPr kumimoji="1" lang="ja-JP" altLang="en-US" smtClean="0"/>
              <a:t>17</a:t>
            </a:fld>
            <a:endParaRPr kumimoji="1" lang="ja-JP" altLang="en-US"/>
          </a:p>
        </p:txBody>
      </p:sp>
    </p:spTree>
    <p:extLst>
      <p:ext uri="{BB962C8B-B14F-4D97-AF65-F5344CB8AC3E}">
        <p14:creationId xmlns:p14="http://schemas.microsoft.com/office/powerpoint/2010/main" val="122009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pPr marL="171450" indent="-171450">
              <a:buFont typeface="Wingdings" panose="05000000000000000000" pitchFamily="2" charset="2"/>
              <a:buChar char="Ø"/>
            </a:pPr>
            <a:r>
              <a:rPr lang="ja-JP" altLang="en-US" dirty="0"/>
              <a:t>つぎに、みんなのクラスをよくしていくためには、特にどの権利が大事か考えてみよう</a:t>
            </a:r>
            <a:endParaRPr lang="en-US" altLang="ja-JP" dirty="0"/>
          </a:p>
          <a:p>
            <a:pPr marL="171450" indent="-171450">
              <a:buFont typeface="Wingdings" panose="05000000000000000000" pitchFamily="2" charset="2"/>
              <a:buChar char="Ø"/>
            </a:pPr>
            <a:endParaRPr kumimoji="1" lang="en-US" altLang="ja-JP" dirty="0"/>
          </a:p>
          <a:p>
            <a:pPr marL="171450" indent="-171450">
              <a:buFont typeface="Wingdings" panose="05000000000000000000" pitchFamily="2" charset="2"/>
              <a:buChar char="Ø"/>
            </a:pPr>
            <a:r>
              <a:rPr lang="ja-JP" altLang="en-US" dirty="0"/>
              <a:t>クラスでもっと守っていきたいと思う権利はある？</a:t>
            </a:r>
            <a:endParaRPr lang="en-US" altLang="ja-JP" dirty="0"/>
          </a:p>
          <a:p>
            <a:r>
              <a:rPr kumimoji="1" lang="ja-JP" altLang="en-US" dirty="0"/>
              <a:t>　それはどうして？</a:t>
            </a:r>
            <a:endParaRPr kumimoji="1" lang="en-US" altLang="ja-JP" dirty="0"/>
          </a:p>
          <a:p>
            <a:r>
              <a:rPr lang="ja-JP" altLang="en-US" dirty="0"/>
              <a:t>　どうしたらもっと守れるようになるだろう？</a:t>
            </a:r>
            <a:endParaRPr lang="en-US" altLang="ja-JP" dirty="0"/>
          </a:p>
          <a:p>
            <a:endParaRPr kumimoji="1" lang="en-US" altLang="ja-JP" dirty="0"/>
          </a:p>
          <a:p>
            <a:pPr marL="171450" indent="-171450">
              <a:buFont typeface="Wingdings" panose="05000000000000000000" pitchFamily="2" charset="2"/>
              <a:buChar char="Ø"/>
            </a:pPr>
            <a:r>
              <a:rPr lang="ja-JP" altLang="en-US" dirty="0"/>
              <a:t>グループワーク（</a:t>
            </a:r>
            <a:r>
              <a:rPr lang="en-US" altLang="ja-JP" dirty="0"/>
              <a:t>15</a:t>
            </a:r>
            <a:r>
              <a:rPr lang="ja-JP" altLang="en-US" dirty="0"/>
              <a:t>分程度？）</a:t>
            </a:r>
            <a:endParaRPr lang="en-US" altLang="ja-JP" dirty="0"/>
          </a:p>
          <a:p>
            <a:pPr marL="171450" indent="-171450">
              <a:buFont typeface="Wingdings" panose="05000000000000000000" pitchFamily="2" charset="2"/>
              <a:buChar char="Ø"/>
            </a:pPr>
            <a:endParaRPr lang="en-US" altLang="ja-JP" dirty="0"/>
          </a:p>
          <a:p>
            <a:pPr marL="171450" indent="-171450">
              <a:buFont typeface="Wingdings" panose="05000000000000000000" pitchFamily="2" charset="2"/>
              <a:buChar char="Ø"/>
            </a:pPr>
            <a:r>
              <a:rPr lang="ja-JP" altLang="en-US" dirty="0"/>
              <a:t>その後、少し発表してもらう</a:t>
            </a:r>
            <a:endParaRPr lang="en-US" altLang="ja-JP" dirty="0"/>
          </a:p>
          <a:p>
            <a:endParaRPr lang="en-US" altLang="ja-JP" dirty="0"/>
          </a:p>
          <a:p>
            <a:endParaRPr lang="en-US" altLang="ja-JP" dirty="0"/>
          </a:p>
          <a:p>
            <a:r>
              <a:rPr lang="en-US" altLang="ja-JP" dirty="0"/>
              <a:t>※</a:t>
            </a:r>
            <a:r>
              <a:rPr lang="ja-JP" altLang="en-US" dirty="0"/>
              <a:t>もし</a:t>
            </a:r>
            <a:r>
              <a:rPr kumimoji="1" lang="ja-JP" altLang="en-US" dirty="0"/>
              <a:t>時間がなければ、途中まで行い、</a:t>
            </a:r>
            <a:r>
              <a:rPr kumimoji="1" lang="en-US" altLang="ja-JP" dirty="0"/>
              <a:t>2</a:t>
            </a:r>
            <a:r>
              <a:rPr kumimoji="1" lang="ja-JP" altLang="en-US" dirty="0"/>
              <a:t>時間目に引き継いでもらってもよいかも？</a:t>
            </a:r>
            <a:br>
              <a:rPr kumimoji="1" lang="en-US" altLang="ja-JP" dirty="0"/>
            </a:br>
            <a:endParaRPr kumimoji="1" lang="ja-JP" altLang="en-US" dirty="0"/>
          </a:p>
        </p:txBody>
      </p:sp>
      <p:sp>
        <p:nvSpPr>
          <p:cNvPr id="4" name="スライド番号プレースホルダー 3"/>
          <p:cNvSpPr>
            <a:spLocks noGrp="1"/>
          </p:cNvSpPr>
          <p:nvPr>
            <p:ph type="sldNum" sz="quarter" idx="5"/>
          </p:nvPr>
        </p:nvSpPr>
        <p:spPr/>
        <p:txBody>
          <a:bodyPr/>
          <a:lstStyle/>
          <a:p>
            <a:fld id="{6389F999-57A2-459C-9B88-FA18A6F6DCE6}" type="slidenum">
              <a:rPr kumimoji="1" lang="ja-JP" altLang="en-US" smtClean="0"/>
              <a:t>18</a:t>
            </a:fld>
            <a:endParaRPr kumimoji="1" lang="ja-JP" altLang="en-US"/>
          </a:p>
        </p:txBody>
      </p:sp>
    </p:spTree>
    <p:extLst>
      <p:ext uri="{BB962C8B-B14F-4D97-AF65-F5344CB8AC3E}">
        <p14:creationId xmlns:p14="http://schemas.microsoft.com/office/powerpoint/2010/main" val="3287966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EDDD0-546E-3EEE-7F0E-DF3ED6273D1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214A15C-07D2-538F-5C60-F0D47799AC4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FFC8308-B620-6520-9DA0-0FC1069136DF}"/>
              </a:ext>
            </a:extLst>
          </p:cNvPr>
          <p:cNvSpPr>
            <a:spLocks noGrp="1"/>
          </p:cNvSpPr>
          <p:nvPr>
            <p:ph type="body" idx="1"/>
          </p:nvPr>
        </p:nvSpPr>
        <p:spPr/>
        <p:txBody>
          <a:bodyPr/>
          <a:lstStyle/>
          <a:p>
            <a:endParaRPr kumimoji="1" lang="en-US" altLang="ja-JP" dirty="0"/>
          </a:p>
          <a:p>
            <a:pPr marL="171450" indent="-171450">
              <a:buFont typeface="Wingdings" panose="05000000000000000000" pitchFamily="2" charset="2"/>
              <a:buChar char="Ø"/>
            </a:pPr>
            <a:r>
              <a:rPr lang="ja-JP" altLang="en-US" dirty="0"/>
              <a:t>つぎに、みんなのクラスをよくしていくためには、特にどの権利が大事か考えてみよう</a:t>
            </a:r>
            <a:endParaRPr lang="en-US" altLang="ja-JP" dirty="0"/>
          </a:p>
          <a:p>
            <a:pPr marL="171450" indent="-171450">
              <a:buFont typeface="Wingdings" panose="05000000000000000000" pitchFamily="2" charset="2"/>
              <a:buChar char="Ø"/>
            </a:pPr>
            <a:endParaRPr kumimoji="1" lang="en-US" altLang="ja-JP" dirty="0"/>
          </a:p>
          <a:p>
            <a:pPr marL="171450" indent="-171450">
              <a:buFont typeface="Wingdings" panose="05000000000000000000" pitchFamily="2" charset="2"/>
              <a:buChar char="Ø"/>
            </a:pPr>
            <a:r>
              <a:rPr lang="ja-JP" altLang="en-US" dirty="0"/>
              <a:t>クラスでもっと守っていきたいと思う権利はある？</a:t>
            </a:r>
            <a:endParaRPr lang="en-US" altLang="ja-JP" dirty="0"/>
          </a:p>
          <a:p>
            <a:r>
              <a:rPr kumimoji="1" lang="ja-JP" altLang="en-US" dirty="0"/>
              <a:t>　それはどうして？</a:t>
            </a:r>
            <a:endParaRPr kumimoji="1" lang="en-US" altLang="ja-JP" dirty="0"/>
          </a:p>
          <a:p>
            <a:r>
              <a:rPr lang="ja-JP" altLang="en-US" dirty="0"/>
              <a:t>　どうしたらもっと守れるようになるだろう？</a:t>
            </a:r>
            <a:endParaRPr lang="en-US" altLang="ja-JP" dirty="0"/>
          </a:p>
          <a:p>
            <a:endParaRPr kumimoji="1" lang="en-US" altLang="ja-JP" dirty="0"/>
          </a:p>
          <a:p>
            <a:pPr marL="171450" indent="-171450">
              <a:buFont typeface="Wingdings" panose="05000000000000000000" pitchFamily="2" charset="2"/>
              <a:buChar char="Ø"/>
            </a:pPr>
            <a:r>
              <a:rPr lang="ja-JP" altLang="en-US" dirty="0"/>
              <a:t>グループワーク（</a:t>
            </a:r>
            <a:r>
              <a:rPr lang="en-US" altLang="ja-JP" dirty="0"/>
              <a:t>15</a:t>
            </a:r>
            <a:r>
              <a:rPr lang="ja-JP" altLang="en-US" dirty="0"/>
              <a:t>分程度？）</a:t>
            </a:r>
            <a:endParaRPr lang="en-US" altLang="ja-JP" dirty="0"/>
          </a:p>
          <a:p>
            <a:pPr marL="171450" indent="-171450">
              <a:buFont typeface="Wingdings" panose="05000000000000000000" pitchFamily="2" charset="2"/>
              <a:buChar char="Ø"/>
            </a:pPr>
            <a:endParaRPr lang="en-US" altLang="ja-JP" dirty="0"/>
          </a:p>
          <a:p>
            <a:pPr marL="171450" indent="-171450">
              <a:buFont typeface="Wingdings" panose="05000000000000000000" pitchFamily="2" charset="2"/>
              <a:buChar char="Ø"/>
            </a:pPr>
            <a:r>
              <a:rPr lang="ja-JP" altLang="en-US" dirty="0"/>
              <a:t>その後、少し発表してもらう</a:t>
            </a:r>
            <a:endParaRPr lang="en-US" altLang="ja-JP" dirty="0"/>
          </a:p>
          <a:p>
            <a:endParaRPr lang="en-US" altLang="ja-JP" dirty="0"/>
          </a:p>
          <a:p>
            <a:endParaRPr lang="en-US" altLang="ja-JP" dirty="0"/>
          </a:p>
          <a:p>
            <a:r>
              <a:rPr lang="en-US" altLang="ja-JP" dirty="0"/>
              <a:t>※</a:t>
            </a:r>
            <a:r>
              <a:rPr lang="ja-JP" altLang="en-US" dirty="0"/>
              <a:t>もし</a:t>
            </a:r>
            <a:r>
              <a:rPr kumimoji="1" lang="ja-JP" altLang="en-US" dirty="0"/>
              <a:t>時間がなければ、途中まで行い、</a:t>
            </a:r>
            <a:r>
              <a:rPr kumimoji="1" lang="en-US" altLang="ja-JP" dirty="0"/>
              <a:t>2</a:t>
            </a:r>
            <a:r>
              <a:rPr kumimoji="1" lang="ja-JP" altLang="en-US" dirty="0"/>
              <a:t>時間目に引き継いでもらってもよいかも？</a:t>
            </a:r>
            <a:br>
              <a:rPr kumimoji="1" lang="en-US" altLang="ja-JP" dirty="0"/>
            </a:br>
            <a:endParaRPr kumimoji="1" lang="ja-JP" altLang="en-US" dirty="0"/>
          </a:p>
        </p:txBody>
      </p:sp>
      <p:sp>
        <p:nvSpPr>
          <p:cNvPr id="4" name="スライド番号プレースホルダー 3">
            <a:extLst>
              <a:ext uri="{FF2B5EF4-FFF2-40B4-BE49-F238E27FC236}">
                <a16:creationId xmlns:a16="http://schemas.microsoft.com/office/drawing/2014/main" id="{7A232C75-5E65-64E6-9678-B99D7BFA2D81}"/>
              </a:ext>
            </a:extLst>
          </p:cNvPr>
          <p:cNvSpPr>
            <a:spLocks noGrp="1"/>
          </p:cNvSpPr>
          <p:nvPr>
            <p:ph type="sldNum" sz="quarter" idx="5"/>
          </p:nvPr>
        </p:nvSpPr>
        <p:spPr/>
        <p:txBody>
          <a:bodyPr/>
          <a:lstStyle/>
          <a:p>
            <a:fld id="{6389F999-57A2-459C-9B88-FA18A6F6DCE6}" type="slidenum">
              <a:rPr kumimoji="1" lang="ja-JP" altLang="en-US" smtClean="0"/>
              <a:t>19</a:t>
            </a:fld>
            <a:endParaRPr kumimoji="1" lang="ja-JP" altLang="en-US"/>
          </a:p>
        </p:txBody>
      </p:sp>
    </p:spTree>
    <p:extLst>
      <p:ext uri="{BB962C8B-B14F-4D97-AF65-F5344CB8AC3E}">
        <p14:creationId xmlns:p14="http://schemas.microsoft.com/office/powerpoint/2010/main" val="74112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6389F999-57A2-459C-9B88-FA18A6F6DCE6}" type="slidenum">
              <a:rPr kumimoji="1" lang="ja-JP" altLang="en-US" smtClean="0"/>
              <a:t>2</a:t>
            </a:fld>
            <a:endParaRPr kumimoji="1" lang="ja-JP" altLang="en-US"/>
          </a:p>
        </p:txBody>
      </p:sp>
      <p:sp>
        <p:nvSpPr>
          <p:cNvPr id="6" name="ノート プレースホルダー 5">
            <a:extLst>
              <a:ext uri="{FF2B5EF4-FFF2-40B4-BE49-F238E27FC236}">
                <a16:creationId xmlns:a16="http://schemas.microsoft.com/office/drawing/2014/main" id="{668A62AA-40BA-ED0B-06FA-BC2F77A6C271}"/>
              </a:ext>
            </a:extLst>
          </p:cNvPr>
          <p:cNvSpPr>
            <a:spLocks noGrp="1"/>
          </p:cNvSpPr>
          <p:nvPr>
            <p:ph type="body" sz="quarter" idx="3"/>
          </p:nvPr>
        </p:nvSpPr>
        <p:spPr/>
        <p:txBody>
          <a:bodyPr/>
          <a:lstStyle/>
          <a:p>
            <a:endParaRPr lang="en-US" altLang="ja-JP" dirty="0"/>
          </a:p>
          <a:p>
            <a:pPr marL="171450" indent="-171450">
              <a:buFont typeface="Wingdings" panose="05000000000000000000" pitchFamily="2" charset="2"/>
              <a:buChar char="Ø"/>
            </a:pPr>
            <a:r>
              <a:rPr lang="ja-JP" altLang="en-US" dirty="0"/>
              <a:t>通常のユニセフ教室のような感じで：</a:t>
            </a:r>
            <a:endParaRPr lang="en-US" altLang="ja-JP" dirty="0"/>
          </a:p>
          <a:p>
            <a:endParaRPr lang="en-US" altLang="ja-JP" dirty="0"/>
          </a:p>
          <a:p>
            <a:r>
              <a:rPr lang="ja-JP" altLang="en-US" dirty="0"/>
              <a:t>・みんなはユニセフって聞いたことありますか？などの声がけ</a:t>
            </a:r>
            <a:endParaRPr lang="en-US" altLang="ja-JP" dirty="0"/>
          </a:p>
          <a:p>
            <a:endParaRPr lang="en-US" altLang="ja-JP" dirty="0"/>
          </a:p>
          <a:p>
            <a:r>
              <a:rPr lang="ja-JP" altLang="en-US" dirty="0"/>
              <a:t>・ユニセフとは：国連の機関</a:t>
            </a:r>
            <a:r>
              <a:rPr lang="en-US" altLang="ja-JP" dirty="0"/>
              <a:t>&amp;</a:t>
            </a:r>
            <a:r>
              <a:rPr lang="ja-JP" altLang="en-US" dirty="0"/>
              <a:t>正式な名前は「国際連合児童基金」</a:t>
            </a:r>
            <a:endParaRPr lang="en-US" altLang="ja-JP" dirty="0"/>
          </a:p>
          <a:p>
            <a:endParaRPr lang="en-US" altLang="ja-JP" dirty="0"/>
          </a:p>
          <a:p>
            <a:r>
              <a:rPr lang="ja-JP" altLang="en-US" dirty="0"/>
              <a:t>・ではユニセフってどんなことをしている？</a:t>
            </a:r>
            <a:endParaRPr lang="en-US" altLang="ja-JP" dirty="0"/>
          </a:p>
          <a:p>
            <a:endParaRPr lang="en-US" altLang="ja-JP" dirty="0"/>
          </a:p>
          <a:p>
            <a:pPr marL="171450" indent="-171450">
              <a:buFont typeface="Wingdings" panose="05000000000000000000" pitchFamily="2" charset="2"/>
              <a:buChar char="Ø"/>
            </a:pPr>
            <a:r>
              <a:rPr lang="ja-JP" altLang="en-US" dirty="0"/>
              <a:t>問いかけをしながら次のページへ</a:t>
            </a:r>
            <a:endParaRPr lang="en-US" altLang="ja-JP" dirty="0"/>
          </a:p>
          <a:p>
            <a:endParaRPr lang="en-US" altLang="ja-JP" dirty="0"/>
          </a:p>
        </p:txBody>
      </p:sp>
    </p:spTree>
    <p:extLst>
      <p:ext uri="{BB962C8B-B14F-4D97-AF65-F5344CB8AC3E}">
        <p14:creationId xmlns:p14="http://schemas.microsoft.com/office/powerpoint/2010/main" val="2690398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6389F999-57A2-459C-9B88-FA18A6F6DCE6}"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668A62AA-40BA-ED0B-06FA-BC2F77A6C271}"/>
              </a:ext>
            </a:extLst>
          </p:cNvPr>
          <p:cNvSpPr>
            <a:spLocks noGrp="1"/>
          </p:cNvSpPr>
          <p:nvPr>
            <p:ph type="body" sz="quarter" idx="3"/>
          </p:nvPr>
        </p:nvSpPr>
        <p:spPr/>
        <p:txBody>
          <a:bodyPr/>
          <a:lstStyle/>
          <a:p>
            <a:endParaRPr lang="en-US" altLang="ja-JP" dirty="0"/>
          </a:p>
          <a:p>
            <a:pPr marL="171450" indent="-171450">
              <a:buFont typeface="Wingdings" panose="05000000000000000000" pitchFamily="2" charset="2"/>
              <a:buChar char="Ø"/>
            </a:pPr>
            <a:r>
              <a:rPr lang="ja-JP" altLang="en-US" dirty="0"/>
              <a:t>ユニセフは、世界の子どもたちの命や健康（成長）を守ること、</a:t>
            </a:r>
            <a:endParaRPr lang="en-US" altLang="ja-JP" dirty="0"/>
          </a:p>
          <a:p>
            <a:r>
              <a:rPr lang="ja-JP" altLang="en-US" dirty="0"/>
              <a:t>そして、すべての子どもたちの権利を守るために世界中で活動している</a:t>
            </a:r>
            <a:endParaRPr lang="en-US" altLang="ja-JP" dirty="0"/>
          </a:p>
          <a:p>
            <a:endParaRPr lang="en-US" altLang="ja-JP" dirty="0"/>
          </a:p>
          <a:p>
            <a:endParaRPr lang="en-US" altLang="ja-JP" dirty="0"/>
          </a:p>
          <a:p>
            <a:pPr marL="171450" indent="-171450">
              <a:buFont typeface="Wingdings" panose="05000000000000000000" pitchFamily="2" charset="2"/>
              <a:buChar char="Ø"/>
            </a:pPr>
            <a:r>
              <a:rPr lang="ja-JP" altLang="en-US" dirty="0"/>
              <a:t>例えば、下記のような言葉がけ：</a:t>
            </a:r>
            <a:endParaRPr lang="en-US" altLang="ja-JP" dirty="0"/>
          </a:p>
          <a:p>
            <a:endParaRPr lang="en-US" altLang="ja-JP" dirty="0"/>
          </a:p>
          <a:p>
            <a:r>
              <a:rPr lang="ja-JP" altLang="en-US" dirty="0"/>
              <a:t>・「子どもたちの権利」という言葉が出てきましたね</a:t>
            </a:r>
            <a:endParaRPr lang="en-US" altLang="ja-JP" dirty="0"/>
          </a:p>
          <a:p>
            <a:endParaRPr lang="en-US" altLang="ja-JP" dirty="0"/>
          </a:p>
          <a:p>
            <a:r>
              <a:rPr lang="ja-JP" altLang="en-US" dirty="0"/>
              <a:t>・今日はこの「子どもの権利」について、みんなで学んでいきましょう</a:t>
            </a:r>
          </a:p>
        </p:txBody>
      </p:sp>
    </p:spTree>
    <p:extLst>
      <p:ext uri="{BB962C8B-B14F-4D97-AF65-F5344CB8AC3E}">
        <p14:creationId xmlns:p14="http://schemas.microsoft.com/office/powerpoint/2010/main" val="414438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pPr marL="171450" indent="-171450">
              <a:buFont typeface="Wingdings" panose="05000000000000000000" pitchFamily="2" charset="2"/>
              <a:buChar char="Ø"/>
            </a:pPr>
            <a:r>
              <a:rPr lang="ja-JP" altLang="en-US" dirty="0"/>
              <a:t>「子どもの権利」について考える前に、まず「人権」ってなんだろう？</a:t>
            </a:r>
            <a:endParaRPr lang="en-US" altLang="ja-JP" dirty="0"/>
          </a:p>
          <a:p>
            <a:r>
              <a:rPr kumimoji="1" lang="ja-JP" altLang="en-US" dirty="0"/>
              <a:t>「権利」ってなんだろう？そんなところから一緒に考えてみよう</a:t>
            </a:r>
            <a:endParaRPr kumimoji="1" lang="en-US" altLang="ja-JP" dirty="0"/>
          </a:p>
          <a:p>
            <a:endParaRPr lang="en-US" altLang="ja-JP" dirty="0"/>
          </a:p>
          <a:p>
            <a:pPr marL="171450" indent="-171450">
              <a:buFont typeface="Wingdings" panose="05000000000000000000" pitchFamily="2" charset="2"/>
              <a:buChar char="Ø"/>
            </a:pPr>
            <a:r>
              <a:rPr kumimoji="1" lang="ja-JP" altLang="en-US" dirty="0"/>
              <a:t>「人権」とか「権利」と聞いて、どんなことを思い浮かべる？</a:t>
            </a:r>
            <a:endParaRPr kumimoji="1" lang="en-US" altLang="ja-JP" dirty="0"/>
          </a:p>
          <a:p>
            <a:endParaRPr kumimoji="1" lang="en-US" altLang="ja-JP" dirty="0"/>
          </a:p>
          <a:p>
            <a:pPr marL="171450" indent="-171450">
              <a:buFont typeface="Wingdings" panose="05000000000000000000" pitchFamily="2" charset="2"/>
              <a:buChar char="Ø"/>
            </a:pPr>
            <a:r>
              <a:rPr lang="ja-JP" altLang="en-US" dirty="0"/>
              <a:t>挙手して自由に発言してもらう</a:t>
            </a:r>
            <a:endParaRPr lang="en-US" altLang="ja-JP" dirty="0"/>
          </a:p>
          <a:p>
            <a:r>
              <a:rPr lang="ja-JP" altLang="en-US" dirty="0"/>
              <a:t>　＆　あれば簡単にコメント</a:t>
            </a:r>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389F999-57A2-459C-9B88-FA18A6F6DCE6}" type="slidenum">
              <a:rPr kumimoji="1" lang="ja-JP" altLang="en-US" smtClean="0"/>
              <a:t>4</a:t>
            </a:fld>
            <a:endParaRPr kumimoji="1" lang="ja-JP" altLang="en-US"/>
          </a:p>
        </p:txBody>
      </p:sp>
    </p:spTree>
    <p:extLst>
      <p:ext uri="{BB962C8B-B14F-4D97-AF65-F5344CB8AC3E}">
        <p14:creationId xmlns:p14="http://schemas.microsoft.com/office/powerpoint/2010/main" val="3292031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pPr marL="171450" indent="-171450">
              <a:buFont typeface="Wingdings" panose="05000000000000000000" pitchFamily="2" charset="2"/>
              <a:buChar char="Ø"/>
            </a:pPr>
            <a:r>
              <a:rPr lang="ja-JP" altLang="en-US" dirty="0">
                <a:latin typeface="+mn-ea"/>
              </a:rPr>
              <a:t>児童から出た発言を踏まえつつ</a:t>
            </a:r>
            <a:endParaRPr lang="en-US" altLang="ja-JP" dirty="0">
              <a:latin typeface="+mn-ea"/>
            </a:endParaRPr>
          </a:p>
          <a:p>
            <a:endParaRPr lang="en-US" altLang="ja-JP" dirty="0">
              <a:latin typeface="+mn-ea"/>
            </a:endParaRPr>
          </a:p>
          <a:p>
            <a:pPr marL="171450" indent="-171450">
              <a:buFont typeface="Wingdings" panose="05000000000000000000" pitchFamily="2" charset="2"/>
              <a:buChar char="Ø"/>
            </a:pPr>
            <a:r>
              <a:rPr lang="ja-JP" altLang="en-US" dirty="0">
                <a:latin typeface="+mn-ea"/>
              </a:rPr>
              <a:t>「人権」とは</a:t>
            </a:r>
            <a:r>
              <a:rPr lang="en-US" altLang="ja-JP" dirty="0">
                <a:latin typeface="+mn-ea"/>
              </a:rPr>
              <a:t>…</a:t>
            </a:r>
            <a:r>
              <a:rPr lang="ja-JP" altLang="en-US" dirty="0">
                <a:latin typeface="+mn-ea"/>
              </a:rPr>
              <a:t>（読み上げる）</a:t>
            </a:r>
            <a:endParaRPr lang="en-US" altLang="ja-JP" dirty="0">
              <a:latin typeface="+mn-ea"/>
            </a:endParaRPr>
          </a:p>
          <a:p>
            <a:endParaRPr lang="en-US" altLang="ja-JP" dirty="0">
              <a:latin typeface="+mn-ea"/>
            </a:endParaRPr>
          </a:p>
          <a:p>
            <a:endParaRPr lang="en-US" altLang="ja-JP" b="1" dirty="0">
              <a:latin typeface="+mn-ea"/>
            </a:endParaRPr>
          </a:p>
          <a:p>
            <a:r>
              <a:rPr lang="ja-JP" altLang="en-US" b="1" dirty="0">
                <a:latin typeface="+mn-ea"/>
              </a:rPr>
              <a:t>ポイント</a:t>
            </a:r>
            <a:endParaRPr lang="en-US" altLang="ja-JP" b="1" dirty="0">
              <a:latin typeface="+mn-ea"/>
            </a:endParaRPr>
          </a:p>
          <a:p>
            <a:endParaRPr lang="en-US" altLang="ja-JP" dirty="0">
              <a:latin typeface="+mn-ea"/>
            </a:endParaRPr>
          </a:p>
          <a:p>
            <a:pPr marL="171450" indent="-171450">
              <a:buFont typeface="Wingdings" panose="05000000000000000000" pitchFamily="2" charset="2"/>
              <a:buChar char="Ø"/>
            </a:pPr>
            <a:r>
              <a:rPr lang="ja-JP" altLang="en-US" dirty="0">
                <a:latin typeface="+mn-ea"/>
              </a:rPr>
              <a:t>「すべての人がもっている」こと</a:t>
            </a:r>
            <a:endParaRPr lang="en-US" altLang="ja-JP" dirty="0">
              <a:latin typeface="+mn-ea"/>
            </a:endParaRPr>
          </a:p>
          <a:p>
            <a:endParaRPr lang="en-US" altLang="ja-JP" dirty="0">
              <a:latin typeface="+mn-ea"/>
            </a:endParaRPr>
          </a:p>
          <a:p>
            <a:pPr marL="171450" indent="-171450">
              <a:buFont typeface="Wingdings" panose="05000000000000000000" pitchFamily="2" charset="2"/>
              <a:buChar char="Ø"/>
            </a:pPr>
            <a:r>
              <a:rPr lang="ja-JP" altLang="en-US" dirty="0">
                <a:latin typeface="+mn-ea"/>
              </a:rPr>
              <a:t>児童のみんなはもちろん、先生やおうちの人、まわりで子どもたちを支えてくれているおとなたちもみんなもっているものであることを理解する</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6389F999-57A2-459C-9B88-FA18A6F6DCE6}" type="slidenum">
              <a:rPr kumimoji="1" lang="ja-JP" altLang="en-US" smtClean="0"/>
              <a:t>5</a:t>
            </a:fld>
            <a:endParaRPr kumimoji="1" lang="ja-JP" altLang="en-US"/>
          </a:p>
        </p:txBody>
      </p:sp>
    </p:spTree>
    <p:extLst>
      <p:ext uri="{BB962C8B-B14F-4D97-AF65-F5344CB8AC3E}">
        <p14:creationId xmlns:p14="http://schemas.microsoft.com/office/powerpoint/2010/main" val="2760134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lang="ja-JP" altLang="en-US" b="1" dirty="0">
                <a:latin typeface="+mn-ea"/>
              </a:rPr>
              <a:t>ポイント</a:t>
            </a:r>
            <a:endParaRPr lang="en-US" altLang="ja-JP" dirty="0">
              <a:latin typeface="+mn-ea"/>
            </a:endParaRPr>
          </a:p>
          <a:p>
            <a:endParaRPr lang="en-US" altLang="ja-JP" dirty="0">
              <a:latin typeface="+mn-ea"/>
            </a:endParaRPr>
          </a:p>
          <a:p>
            <a:pPr marL="171450" indent="-171450">
              <a:buFont typeface="Wingdings" panose="05000000000000000000" pitchFamily="2" charset="2"/>
              <a:buChar char="Ø"/>
            </a:pPr>
            <a:r>
              <a:rPr kumimoji="1" lang="ja-JP" altLang="en-US" dirty="0">
                <a:latin typeface="+mn-ea"/>
              </a:rPr>
              <a:t>みんなが平等にもっている</a:t>
            </a:r>
            <a:endParaRPr lang="en-US" altLang="ja-JP" dirty="0">
              <a:latin typeface="+mn-ea"/>
            </a:endParaRPr>
          </a:p>
          <a:p>
            <a:pPr marL="171450" indent="-171450">
              <a:buFont typeface="Wingdings" panose="05000000000000000000" pitchFamily="2" charset="2"/>
              <a:buChar char="Ø"/>
            </a:pPr>
            <a:endParaRPr lang="en-US" altLang="ja-JP" dirty="0">
              <a:latin typeface="+mn-ea"/>
            </a:endParaRPr>
          </a:p>
          <a:p>
            <a:pPr marL="171450" indent="-171450">
              <a:buFont typeface="Wingdings" panose="05000000000000000000" pitchFamily="2" charset="2"/>
              <a:buChar char="Ø"/>
            </a:pPr>
            <a:r>
              <a:rPr kumimoji="1" lang="ja-JP" altLang="en-US" dirty="0">
                <a:latin typeface="+mn-ea"/>
              </a:rPr>
              <a:t>ごほうびとしてもらえるものでもなく</a:t>
            </a:r>
            <a:endParaRPr kumimoji="1" lang="en-US" altLang="ja-JP" dirty="0">
              <a:latin typeface="+mn-ea"/>
            </a:endParaRPr>
          </a:p>
          <a:p>
            <a:pPr marL="171450" indent="-171450">
              <a:buFont typeface="Wingdings" panose="05000000000000000000" pitchFamily="2" charset="2"/>
              <a:buChar char="Ø"/>
            </a:pPr>
            <a:endParaRPr lang="en-US" altLang="ja-JP" dirty="0">
              <a:latin typeface="+mn-ea"/>
            </a:endParaRPr>
          </a:p>
          <a:p>
            <a:pPr marL="171450" indent="-171450">
              <a:buFont typeface="Wingdings" panose="05000000000000000000" pitchFamily="2" charset="2"/>
              <a:buChar char="Ø"/>
            </a:pPr>
            <a:r>
              <a:rPr lang="ja-JP" altLang="en-US" dirty="0">
                <a:latin typeface="+mn-ea"/>
              </a:rPr>
              <a:t>罰としてだれかが奪い取ることもできない</a:t>
            </a:r>
            <a:endParaRPr lang="en-US" altLang="ja-JP" dirty="0">
              <a:latin typeface="+mn-ea"/>
            </a:endParaRPr>
          </a:p>
          <a:p>
            <a:pPr marL="171450" indent="-171450">
              <a:buFont typeface="Wingdings" panose="05000000000000000000" pitchFamily="2" charset="2"/>
              <a:buChar char="Ø"/>
            </a:pPr>
            <a:endParaRPr kumimoji="1" lang="en-US" altLang="ja-JP" dirty="0">
              <a:latin typeface="+mn-ea"/>
            </a:endParaRPr>
          </a:p>
          <a:p>
            <a:pPr marL="171450" indent="-171450">
              <a:buFont typeface="Wingdings" panose="05000000000000000000" pitchFamily="2" charset="2"/>
              <a:buChar char="Ø"/>
            </a:pPr>
            <a:r>
              <a:rPr kumimoji="1" lang="ja-JP" altLang="en-US" dirty="0">
                <a:latin typeface="+mn-ea"/>
              </a:rPr>
              <a:t>みんながうまれながらに無条件にもっているもの</a:t>
            </a:r>
            <a:endParaRPr kumimoji="1" lang="en-US" altLang="ja-JP" dirty="0">
              <a:latin typeface="+mn-ea"/>
            </a:endParaRPr>
          </a:p>
        </p:txBody>
      </p:sp>
      <p:sp>
        <p:nvSpPr>
          <p:cNvPr id="4" name="スライド番号プレースホルダー 3"/>
          <p:cNvSpPr>
            <a:spLocks noGrp="1"/>
          </p:cNvSpPr>
          <p:nvPr>
            <p:ph type="sldNum" sz="quarter" idx="5"/>
          </p:nvPr>
        </p:nvSpPr>
        <p:spPr/>
        <p:txBody>
          <a:bodyPr/>
          <a:lstStyle/>
          <a:p>
            <a:fld id="{6389F999-57A2-459C-9B88-FA18A6F6DCE6}" type="slidenum">
              <a:rPr kumimoji="1" lang="ja-JP" altLang="en-US" smtClean="0"/>
              <a:t>6</a:t>
            </a:fld>
            <a:endParaRPr kumimoji="1" lang="ja-JP" altLang="en-US"/>
          </a:p>
        </p:txBody>
      </p:sp>
    </p:spTree>
    <p:extLst>
      <p:ext uri="{BB962C8B-B14F-4D97-AF65-F5344CB8AC3E}">
        <p14:creationId xmlns:p14="http://schemas.microsoft.com/office/powerpoint/2010/main" val="67219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pPr marL="171450" indent="-171450">
              <a:buFont typeface="Wingdings" panose="05000000000000000000" pitchFamily="2" charset="2"/>
              <a:buChar char="Ø"/>
            </a:pPr>
            <a:r>
              <a:rPr kumimoji="1" lang="ja-JP" altLang="en-US" dirty="0"/>
              <a:t>問いかけ</a:t>
            </a:r>
            <a:endParaRPr kumimoji="1" lang="en-US" altLang="ja-JP" dirty="0"/>
          </a:p>
          <a:p>
            <a:endParaRPr kumimoji="1" lang="en-US" altLang="ja-JP" dirty="0"/>
          </a:p>
          <a:p>
            <a:r>
              <a:rPr kumimoji="1" lang="ja-JP" altLang="en-US" dirty="0"/>
              <a:t>・「子どもの権利」って何だろう？</a:t>
            </a:r>
            <a:endParaRPr kumimoji="1" lang="en-US" altLang="ja-JP" dirty="0"/>
          </a:p>
          <a:p>
            <a:endParaRPr lang="en-US" altLang="ja-JP" dirty="0"/>
          </a:p>
          <a:p>
            <a:r>
              <a:rPr lang="ja-JP" altLang="en-US" dirty="0"/>
              <a:t>・みんなが元気に育つために必要なものってどんなものがある？</a:t>
            </a:r>
            <a:endParaRPr lang="en-US" altLang="ja-JP" dirty="0"/>
          </a:p>
          <a:p>
            <a:endParaRPr lang="en-US" altLang="ja-JP" dirty="0"/>
          </a:p>
          <a:p>
            <a:pPr marL="171450" indent="-171450">
              <a:buFont typeface="Wingdings" panose="05000000000000000000" pitchFamily="2" charset="2"/>
              <a:buChar char="Ø"/>
            </a:pPr>
            <a:r>
              <a:rPr lang="ja-JP" altLang="en-US" dirty="0"/>
              <a:t>児童から発言してもらう</a:t>
            </a:r>
            <a:endParaRPr lang="en-US" altLang="ja-JP" dirty="0"/>
          </a:p>
          <a:p>
            <a:r>
              <a:rPr lang="ja-JP" altLang="en-US" dirty="0"/>
              <a:t>　</a:t>
            </a:r>
            <a:r>
              <a:rPr lang="en-US" altLang="ja-JP" dirty="0"/>
              <a:t>&amp;</a:t>
            </a:r>
            <a:r>
              <a:rPr lang="ja-JP" altLang="en-US" dirty="0"/>
              <a:t>　あればコメント</a:t>
            </a:r>
            <a:br>
              <a:rPr lang="en-US" altLang="ja-JP" dirty="0"/>
            </a:br>
            <a:endParaRPr kumimoji="1" lang="en-US" altLang="ja-JP" dirty="0"/>
          </a:p>
        </p:txBody>
      </p:sp>
      <p:sp>
        <p:nvSpPr>
          <p:cNvPr id="4" name="スライド番号プレースホルダー 3"/>
          <p:cNvSpPr>
            <a:spLocks noGrp="1"/>
          </p:cNvSpPr>
          <p:nvPr>
            <p:ph type="sldNum" sz="quarter" idx="5"/>
          </p:nvPr>
        </p:nvSpPr>
        <p:spPr/>
        <p:txBody>
          <a:bodyPr/>
          <a:lstStyle/>
          <a:p>
            <a:fld id="{6389F999-57A2-459C-9B88-FA18A6F6DCE6}" type="slidenum">
              <a:rPr kumimoji="1" lang="ja-JP" altLang="en-US" smtClean="0"/>
              <a:t>7</a:t>
            </a:fld>
            <a:endParaRPr kumimoji="1" lang="ja-JP" altLang="en-US"/>
          </a:p>
        </p:txBody>
      </p:sp>
    </p:spTree>
    <p:extLst>
      <p:ext uri="{BB962C8B-B14F-4D97-AF65-F5344CB8AC3E}">
        <p14:creationId xmlns:p14="http://schemas.microsoft.com/office/powerpoint/2010/main" val="137841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6D850-1943-266B-7C2D-38C61F31B307}"/>
            </a:ext>
          </a:extLst>
        </p:cNvPr>
        <p:cNvGrpSpPr/>
        <p:nvPr/>
      </p:nvGrpSpPr>
      <p:grpSpPr>
        <a:xfrm>
          <a:off x="0" y="0"/>
          <a:ext cx="0" cy="0"/>
          <a:chOff x="0" y="0"/>
          <a:chExt cx="0" cy="0"/>
        </a:xfrm>
      </p:grpSpPr>
      <p:sp>
        <p:nvSpPr>
          <p:cNvPr id="69634" name="スライド イメージ プレースホルダー 1">
            <a:extLst>
              <a:ext uri="{FF2B5EF4-FFF2-40B4-BE49-F238E27FC236}">
                <a16:creationId xmlns:a16="http://schemas.microsoft.com/office/drawing/2014/main" id="{521F9570-0CDB-B709-6220-1542F2A2F9B4}"/>
              </a:ext>
            </a:extLst>
          </p:cNvPr>
          <p:cNvSpPr>
            <a:spLocks noGrp="1" noRot="1" noChangeAspect="1" noChangeArrowheads="1" noTextEdit="1"/>
          </p:cNvSpPr>
          <p:nvPr>
            <p:ph type="sldImg"/>
          </p:nvPr>
        </p:nvSpPr>
        <p:spPr>
          <a:xfrm>
            <a:off x="409575" y="1233488"/>
            <a:ext cx="5916613" cy="3328987"/>
          </a:xfrm>
          <a:prstGeom prst="rect">
            <a:avLst/>
          </a:prstGeom>
          <a:ln/>
        </p:spPr>
      </p:sp>
      <p:sp>
        <p:nvSpPr>
          <p:cNvPr id="69636" name="スライド番号プレースホルダー 3">
            <a:extLst>
              <a:ext uri="{FF2B5EF4-FFF2-40B4-BE49-F238E27FC236}">
                <a16:creationId xmlns:a16="http://schemas.microsoft.com/office/drawing/2014/main" id="{8915F601-B9A2-0D65-8FD9-58AB65F974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50" charset="-128"/>
              </a:defRPr>
            </a:lvl1pPr>
            <a:lvl2pPr marL="742950" indent="-285750">
              <a:defRPr sz="2400">
                <a:solidFill>
                  <a:schemeClr val="tx1"/>
                </a:solidFill>
                <a:latin typeface="Times" panose="02020603050405020304" pitchFamily="18" charset="0"/>
                <a:ea typeface="ＭＳ Ｐゴシック" panose="020B0600070205080204" pitchFamily="50" charset="-128"/>
              </a:defRPr>
            </a:lvl2pPr>
            <a:lvl3pPr marL="1143000" indent="-228600">
              <a:defRPr sz="2400">
                <a:solidFill>
                  <a:schemeClr val="tx1"/>
                </a:solidFill>
                <a:latin typeface="Times" panose="02020603050405020304" pitchFamily="18" charset="0"/>
                <a:ea typeface="ＭＳ Ｐゴシック" panose="020B0600070205080204" pitchFamily="50" charset="-128"/>
              </a:defRPr>
            </a:lvl3pPr>
            <a:lvl4pPr marL="1600200" indent="-228600">
              <a:defRPr sz="2400">
                <a:solidFill>
                  <a:schemeClr val="tx1"/>
                </a:solidFill>
                <a:latin typeface="Times" panose="02020603050405020304" pitchFamily="18" charset="0"/>
                <a:ea typeface="ＭＳ Ｐゴシック" panose="020B0600070205080204" pitchFamily="50" charset="-128"/>
              </a:defRPr>
            </a:lvl4pPr>
            <a:lvl5pPr marL="2057400" indent="-228600">
              <a:defRPr sz="24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EAB1C7-6AA6-46B9-AB8F-E51282E212CD}" type="slidenum">
              <a:rPr kumimoji="1" lang="ja-JP"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sp>
        <p:nvSpPr>
          <p:cNvPr id="4" name="ノート プレースホルダー 3">
            <a:extLst>
              <a:ext uri="{FF2B5EF4-FFF2-40B4-BE49-F238E27FC236}">
                <a16:creationId xmlns:a16="http://schemas.microsoft.com/office/drawing/2014/main" id="{5C1F12E1-29E5-5060-475C-E4B64B50DC7F}"/>
              </a:ext>
            </a:extLst>
          </p:cNvPr>
          <p:cNvSpPr>
            <a:spLocks noGrp="1"/>
          </p:cNvSpPr>
          <p:nvPr>
            <p:ph type="body" sz="quarter" idx="3"/>
          </p:nvPr>
        </p:nvSpPr>
        <p:spPr/>
        <p:txBody>
          <a:bodyPr/>
          <a:lstStyle/>
          <a:p>
            <a:endParaRPr lang="en-US" altLang="ja-JP" dirty="0"/>
          </a:p>
          <a:p>
            <a:pPr marL="171450" indent="-171450">
              <a:buFont typeface="Wingdings" panose="05000000000000000000" pitchFamily="2" charset="2"/>
              <a:buChar char="Ø"/>
            </a:pPr>
            <a:r>
              <a:rPr lang="ja-JP" altLang="en-US" dirty="0"/>
              <a:t>児童からの発言もふまえつつ</a:t>
            </a:r>
            <a:endParaRPr lang="en-US" altLang="ja-JP" dirty="0"/>
          </a:p>
          <a:p>
            <a:endParaRPr lang="en-US" altLang="ja-JP" dirty="0"/>
          </a:p>
          <a:p>
            <a:pPr marL="171450" indent="-171450">
              <a:buFont typeface="Wingdings" panose="05000000000000000000" pitchFamily="2" charset="2"/>
              <a:buChar char="Ø"/>
            </a:pPr>
            <a:r>
              <a:rPr lang="ja-JP" altLang="en-US" dirty="0"/>
              <a:t>ひとつずつクリックしながら見ていく</a:t>
            </a:r>
          </a:p>
        </p:txBody>
      </p:sp>
    </p:spTree>
    <p:extLst>
      <p:ext uri="{BB962C8B-B14F-4D97-AF65-F5344CB8AC3E}">
        <p14:creationId xmlns:p14="http://schemas.microsoft.com/office/powerpoint/2010/main" val="3950617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pPr marL="171450" indent="-171450">
              <a:buFont typeface="Wingdings" panose="05000000000000000000" pitchFamily="2" charset="2"/>
              <a:buChar char="Ø"/>
            </a:pPr>
            <a:r>
              <a:rPr kumimoji="1" lang="ja-JP" altLang="en-US" dirty="0"/>
              <a:t>これまでに一緒に考えてきた、「みんなが人間らしく幸せに、</a:t>
            </a:r>
            <a:endParaRPr kumimoji="1" lang="en-US" altLang="ja-JP" dirty="0"/>
          </a:p>
          <a:p>
            <a:r>
              <a:rPr lang="ja-JP" altLang="en-US" dirty="0"/>
              <a:t>そして元気に成長していくために必要な、さまざまなものやこと」</a:t>
            </a:r>
            <a:endParaRPr lang="en-US" altLang="ja-JP" dirty="0"/>
          </a:p>
          <a:p>
            <a:endParaRPr lang="en-US" altLang="ja-JP" dirty="0"/>
          </a:p>
          <a:p>
            <a:pPr marL="171450" indent="-171450">
              <a:buFont typeface="Wingdings" panose="05000000000000000000" pitchFamily="2" charset="2"/>
              <a:buChar char="Ø"/>
            </a:pPr>
            <a:r>
              <a:rPr lang="ja-JP" altLang="en-US" dirty="0"/>
              <a:t>これらのすべてが「子どもの権利」</a:t>
            </a:r>
            <a:endParaRPr lang="en-US" altLang="ja-JP" dirty="0"/>
          </a:p>
          <a:p>
            <a:endParaRPr kumimoji="1" lang="en-US" altLang="ja-JP" dirty="0"/>
          </a:p>
          <a:p>
            <a:endParaRPr kumimoji="1" lang="en-US" altLang="ja-JP" dirty="0"/>
          </a:p>
          <a:p>
            <a:r>
              <a:rPr lang="ja-JP" altLang="en-US" b="1" dirty="0"/>
              <a:t>ポイント</a:t>
            </a:r>
            <a:endParaRPr lang="en-US" altLang="ja-JP" b="1" dirty="0"/>
          </a:p>
          <a:p>
            <a:endParaRPr kumimoji="1" lang="en-US" altLang="ja-JP" b="1" dirty="0"/>
          </a:p>
          <a:p>
            <a:pPr marL="171450" indent="-171450">
              <a:buFont typeface="Wingdings" panose="05000000000000000000" pitchFamily="2" charset="2"/>
              <a:buChar char="Ø"/>
            </a:pPr>
            <a:r>
              <a:rPr lang="ja-JP" altLang="en-US" dirty="0"/>
              <a:t>この教室にいるみんな、ひとりひとりがもっている大切なもの</a:t>
            </a:r>
            <a:endParaRPr kumimoji="1" lang="en-US" altLang="ja-JP" dirty="0"/>
          </a:p>
        </p:txBody>
      </p:sp>
      <p:sp>
        <p:nvSpPr>
          <p:cNvPr id="4" name="スライド番号プレースホルダー 3"/>
          <p:cNvSpPr>
            <a:spLocks noGrp="1"/>
          </p:cNvSpPr>
          <p:nvPr>
            <p:ph type="sldNum" sz="quarter" idx="5"/>
          </p:nvPr>
        </p:nvSpPr>
        <p:spPr/>
        <p:txBody>
          <a:bodyPr/>
          <a:lstStyle/>
          <a:p>
            <a:fld id="{6389F999-57A2-459C-9B88-FA18A6F6DCE6}" type="slidenum">
              <a:rPr kumimoji="1" lang="ja-JP" altLang="en-US" smtClean="0"/>
              <a:t>9</a:t>
            </a:fld>
            <a:endParaRPr kumimoji="1" lang="ja-JP" altLang="en-US"/>
          </a:p>
        </p:txBody>
      </p:sp>
    </p:spTree>
    <p:extLst>
      <p:ext uri="{BB962C8B-B14F-4D97-AF65-F5344CB8AC3E}">
        <p14:creationId xmlns:p14="http://schemas.microsoft.com/office/powerpoint/2010/main" val="244090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906D97-BACC-6452-86C5-CB1B27C07BC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9E6E725-628A-6EC5-C511-D4072DDCEC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2488161-DBDC-E529-556B-C22850A53385}"/>
              </a:ext>
            </a:extLst>
          </p:cNvPr>
          <p:cNvSpPr>
            <a:spLocks noGrp="1"/>
          </p:cNvSpPr>
          <p:nvPr>
            <p:ph type="dt" sz="half" idx="10"/>
          </p:nvPr>
        </p:nvSpPr>
        <p:spPr/>
        <p:txBody>
          <a:bodyPr/>
          <a:lstStyle/>
          <a:p>
            <a:fld id="{8BF9DBBF-3D3C-4F9A-B751-A35A1A037C49}" type="datetimeFigureOut">
              <a:rPr kumimoji="1" lang="ja-JP" altLang="en-US" smtClean="0"/>
              <a:t>2025/7/26</a:t>
            </a:fld>
            <a:endParaRPr kumimoji="1" lang="ja-JP" altLang="en-US"/>
          </a:p>
        </p:txBody>
      </p:sp>
      <p:sp>
        <p:nvSpPr>
          <p:cNvPr id="5" name="フッター プレースホルダー 4">
            <a:extLst>
              <a:ext uri="{FF2B5EF4-FFF2-40B4-BE49-F238E27FC236}">
                <a16:creationId xmlns:a16="http://schemas.microsoft.com/office/drawing/2014/main" id="{CA6F0F61-F4EB-FFF1-DF94-D2B1774155E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0E4DBC-83CA-6C7B-61C8-7BFAB6E01019}"/>
              </a:ext>
            </a:extLst>
          </p:cNvPr>
          <p:cNvSpPr>
            <a:spLocks noGrp="1"/>
          </p:cNvSpPr>
          <p:nvPr>
            <p:ph type="sldNum" sz="quarter" idx="12"/>
          </p:nvPr>
        </p:nvSpPr>
        <p:spPr/>
        <p:txBody>
          <a:bodyPr/>
          <a:lstStyle/>
          <a:p>
            <a:fld id="{2FF1A49A-6468-4A3F-BF09-BFFA87CA9F46}" type="slidenum">
              <a:rPr kumimoji="1" lang="ja-JP" altLang="en-US" smtClean="0"/>
              <a:t>‹#›</a:t>
            </a:fld>
            <a:endParaRPr kumimoji="1" lang="ja-JP" altLang="en-US"/>
          </a:p>
        </p:txBody>
      </p:sp>
    </p:spTree>
    <p:extLst>
      <p:ext uri="{BB962C8B-B14F-4D97-AF65-F5344CB8AC3E}">
        <p14:creationId xmlns:p14="http://schemas.microsoft.com/office/powerpoint/2010/main" val="147561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C108B7-728F-2DB8-3A67-18317CD1A7C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45420A-50A1-C0D5-5529-09D6BAFDBFF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43E702-0D55-967E-4C10-0D7667DB37A2}"/>
              </a:ext>
            </a:extLst>
          </p:cNvPr>
          <p:cNvSpPr>
            <a:spLocks noGrp="1"/>
          </p:cNvSpPr>
          <p:nvPr>
            <p:ph type="dt" sz="half" idx="10"/>
          </p:nvPr>
        </p:nvSpPr>
        <p:spPr/>
        <p:txBody>
          <a:bodyPr/>
          <a:lstStyle/>
          <a:p>
            <a:fld id="{8BF9DBBF-3D3C-4F9A-B751-A35A1A037C49}" type="datetimeFigureOut">
              <a:rPr kumimoji="1" lang="ja-JP" altLang="en-US" smtClean="0"/>
              <a:t>2025/7/26</a:t>
            </a:fld>
            <a:endParaRPr kumimoji="1" lang="ja-JP" altLang="en-US"/>
          </a:p>
        </p:txBody>
      </p:sp>
      <p:sp>
        <p:nvSpPr>
          <p:cNvPr id="5" name="フッター プレースホルダー 4">
            <a:extLst>
              <a:ext uri="{FF2B5EF4-FFF2-40B4-BE49-F238E27FC236}">
                <a16:creationId xmlns:a16="http://schemas.microsoft.com/office/drawing/2014/main" id="{C406E715-B18E-E0C9-4DBE-6D161007B7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037BCE-D395-4FC7-39B9-C6B7673178D4}"/>
              </a:ext>
            </a:extLst>
          </p:cNvPr>
          <p:cNvSpPr>
            <a:spLocks noGrp="1"/>
          </p:cNvSpPr>
          <p:nvPr>
            <p:ph type="sldNum" sz="quarter" idx="12"/>
          </p:nvPr>
        </p:nvSpPr>
        <p:spPr/>
        <p:txBody>
          <a:bodyPr/>
          <a:lstStyle/>
          <a:p>
            <a:fld id="{2FF1A49A-6468-4A3F-BF09-BFFA87CA9F46}" type="slidenum">
              <a:rPr kumimoji="1" lang="ja-JP" altLang="en-US" smtClean="0"/>
              <a:t>‹#›</a:t>
            </a:fld>
            <a:endParaRPr kumimoji="1" lang="ja-JP" altLang="en-US"/>
          </a:p>
        </p:txBody>
      </p:sp>
    </p:spTree>
    <p:extLst>
      <p:ext uri="{BB962C8B-B14F-4D97-AF65-F5344CB8AC3E}">
        <p14:creationId xmlns:p14="http://schemas.microsoft.com/office/powerpoint/2010/main" val="31221574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C5EBE95-1F26-8100-264D-0703A6186FD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84D6A59-DEDC-EA5B-C502-87FB5EE062D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871B0F-792A-3473-2DE9-2283C7C9F7A5}"/>
              </a:ext>
            </a:extLst>
          </p:cNvPr>
          <p:cNvSpPr>
            <a:spLocks noGrp="1"/>
          </p:cNvSpPr>
          <p:nvPr>
            <p:ph type="dt" sz="half" idx="10"/>
          </p:nvPr>
        </p:nvSpPr>
        <p:spPr/>
        <p:txBody>
          <a:bodyPr/>
          <a:lstStyle/>
          <a:p>
            <a:fld id="{8BF9DBBF-3D3C-4F9A-B751-A35A1A037C49}" type="datetimeFigureOut">
              <a:rPr kumimoji="1" lang="ja-JP" altLang="en-US" smtClean="0"/>
              <a:t>2025/7/26</a:t>
            </a:fld>
            <a:endParaRPr kumimoji="1" lang="ja-JP" altLang="en-US"/>
          </a:p>
        </p:txBody>
      </p:sp>
      <p:sp>
        <p:nvSpPr>
          <p:cNvPr id="5" name="フッター プレースホルダー 4">
            <a:extLst>
              <a:ext uri="{FF2B5EF4-FFF2-40B4-BE49-F238E27FC236}">
                <a16:creationId xmlns:a16="http://schemas.microsoft.com/office/drawing/2014/main" id="{AE593C6B-DA46-75D2-F482-5C480146B8F6}"/>
              </a:ext>
            </a:extLst>
          </p:cNvPr>
          <p:cNvSpPr>
            <a:spLocks noGrp="1"/>
          </p:cNvSpPr>
          <p:nvPr>
            <p:ph type="ftr" sz="quarter" idx="11"/>
          </p:nvPr>
        </p:nvSpPr>
        <p:spPr/>
        <p:txBody>
          <a:bodyPr/>
          <a:lstStyle/>
          <a:p>
            <a:pPr>
              <a:defRPr/>
            </a:pPr>
            <a:r>
              <a:rPr lang="ja-JP" altLang="en-US"/>
              <a:t> </a:t>
            </a:r>
            <a:r>
              <a:rPr lang="en-US" altLang="ja-JP" dirty="0"/>
              <a:t>‹#›</a:t>
            </a:r>
            <a:endParaRPr lang="ja-JP" altLang="en-US"/>
          </a:p>
        </p:txBody>
      </p:sp>
      <p:sp>
        <p:nvSpPr>
          <p:cNvPr id="6" name="スライド番号プレースホルダー 5">
            <a:extLst>
              <a:ext uri="{FF2B5EF4-FFF2-40B4-BE49-F238E27FC236}">
                <a16:creationId xmlns:a16="http://schemas.microsoft.com/office/drawing/2014/main" id="{3AC2E587-3ADD-13A1-7EA8-401B4FEBE6E1}"/>
              </a:ext>
            </a:extLst>
          </p:cNvPr>
          <p:cNvSpPr>
            <a:spLocks noGrp="1"/>
          </p:cNvSpPr>
          <p:nvPr>
            <p:ph type="sldNum" sz="quarter" idx="12"/>
          </p:nvPr>
        </p:nvSpPr>
        <p:spPr/>
        <p:txBody>
          <a:bodyPr/>
          <a:lstStyle/>
          <a:p>
            <a:fld id="{2FF1A49A-6468-4A3F-BF09-BFFA87CA9F46}" type="slidenum">
              <a:rPr kumimoji="1" lang="ja-JP" altLang="en-US" smtClean="0"/>
              <a:t>‹#›</a:t>
            </a:fld>
            <a:endParaRPr kumimoji="1" lang="ja-JP" altLang="en-US"/>
          </a:p>
        </p:txBody>
      </p:sp>
    </p:spTree>
    <p:extLst>
      <p:ext uri="{BB962C8B-B14F-4D97-AF65-F5344CB8AC3E}">
        <p14:creationId xmlns:p14="http://schemas.microsoft.com/office/powerpoint/2010/main" val="1405648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5">
            <a:extLst>
              <a:ext uri="{FF2B5EF4-FFF2-40B4-BE49-F238E27FC236}">
                <a16:creationId xmlns:a16="http://schemas.microsoft.com/office/drawing/2014/main" id="{5F92FCF8-390D-A9DD-C789-C4232DE4E885}"/>
              </a:ext>
            </a:extLst>
          </p:cNvPr>
          <p:cNvSpPr>
            <a:spLocks noGrp="1" noChangeArrowheads="1"/>
          </p:cNvSpPr>
          <p:nvPr>
            <p:ph type="ftr" sz="quarter" idx="10"/>
          </p:nvPr>
        </p:nvSpPr>
        <p:spPr>
          <a:xfrm>
            <a:off x="4038600" y="6356352"/>
            <a:ext cx="4114800" cy="365125"/>
          </a:xfrm>
          <a:prstGeom prst="rect">
            <a:avLst/>
          </a:prstGeom>
          <a:ln/>
        </p:spPr>
        <p:txBody>
          <a:bodyPr/>
          <a:lstStyle>
            <a:lvl1pPr>
              <a:defRPr/>
            </a:lvl1pPr>
          </a:lstStyle>
          <a:p>
            <a:pPr>
              <a:defRPr/>
            </a:pPr>
            <a:r>
              <a:rPr lang="ja-JP" altLang="en-US"/>
              <a:t> </a:t>
            </a:r>
            <a:r>
              <a:rPr lang="en-US" altLang="ja-JP" dirty="0"/>
              <a:t>‹#›</a:t>
            </a:r>
            <a:endParaRPr lang="ja-JP" altLang="en-US"/>
          </a:p>
        </p:txBody>
      </p:sp>
    </p:spTree>
    <p:extLst>
      <p:ext uri="{BB962C8B-B14F-4D97-AF65-F5344CB8AC3E}">
        <p14:creationId xmlns:p14="http://schemas.microsoft.com/office/powerpoint/2010/main" val="819003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2EA16E-2E7A-2E42-832D-DFAF1D59832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DA9D2A-4FA9-C048-3DEE-B13B35AC4F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979CB08-9354-76F4-7E98-311C25276FA1}"/>
              </a:ext>
            </a:extLst>
          </p:cNvPr>
          <p:cNvSpPr>
            <a:spLocks noGrp="1"/>
          </p:cNvSpPr>
          <p:nvPr>
            <p:ph type="dt" sz="half" idx="10"/>
          </p:nvPr>
        </p:nvSpPr>
        <p:spPr/>
        <p:txBody>
          <a:bodyPr/>
          <a:lstStyle/>
          <a:p>
            <a:fld id="{E3376CF0-0340-4560-85D8-C70B524C9A20}" type="datetimeFigureOut">
              <a:rPr kumimoji="1" lang="ja-JP" altLang="en-US" smtClean="0"/>
              <a:t>2025/7/26</a:t>
            </a:fld>
            <a:endParaRPr kumimoji="1" lang="ja-JP" altLang="en-US"/>
          </a:p>
        </p:txBody>
      </p:sp>
      <p:sp>
        <p:nvSpPr>
          <p:cNvPr id="5" name="フッター プレースホルダー 4">
            <a:extLst>
              <a:ext uri="{FF2B5EF4-FFF2-40B4-BE49-F238E27FC236}">
                <a16:creationId xmlns:a16="http://schemas.microsoft.com/office/drawing/2014/main" id="{07BD4727-5C3E-032B-951B-2808488429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543158-40F2-AA9C-0727-300B345CA24E}"/>
              </a:ext>
            </a:extLst>
          </p:cNvPr>
          <p:cNvSpPr>
            <a:spLocks noGrp="1"/>
          </p:cNvSpPr>
          <p:nvPr>
            <p:ph type="sldNum" sz="quarter" idx="12"/>
          </p:nvPr>
        </p:nvSpPr>
        <p:spPr/>
        <p:txBody>
          <a:bodyPr/>
          <a:lstStyle/>
          <a:p>
            <a:fld id="{C52FCD3D-F3BF-4150-9947-4EE7B32FE59A}" type="slidenum">
              <a:rPr kumimoji="1" lang="ja-JP" altLang="en-US" smtClean="0"/>
              <a:t>‹#›</a:t>
            </a:fld>
            <a:endParaRPr kumimoji="1" lang="ja-JP" altLang="en-US"/>
          </a:p>
        </p:txBody>
      </p:sp>
    </p:spTree>
    <p:extLst>
      <p:ext uri="{BB962C8B-B14F-4D97-AF65-F5344CB8AC3E}">
        <p14:creationId xmlns:p14="http://schemas.microsoft.com/office/powerpoint/2010/main" val="2118050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7854B-B8EB-D033-6A50-008692AE2F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ED20C48-ED3E-5A7D-CF92-D05E837BF87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5751A2-82D0-99C0-9B67-C84D37E6D987}"/>
              </a:ext>
            </a:extLst>
          </p:cNvPr>
          <p:cNvSpPr>
            <a:spLocks noGrp="1"/>
          </p:cNvSpPr>
          <p:nvPr>
            <p:ph type="dt" sz="half" idx="10"/>
          </p:nvPr>
        </p:nvSpPr>
        <p:spPr/>
        <p:txBody>
          <a:bodyPr/>
          <a:lstStyle/>
          <a:p>
            <a:fld id="{E3376CF0-0340-4560-85D8-C70B524C9A20}" type="datetimeFigureOut">
              <a:rPr kumimoji="1" lang="ja-JP" altLang="en-US" smtClean="0"/>
              <a:t>2025/7/26</a:t>
            </a:fld>
            <a:endParaRPr kumimoji="1" lang="ja-JP" altLang="en-US"/>
          </a:p>
        </p:txBody>
      </p:sp>
      <p:sp>
        <p:nvSpPr>
          <p:cNvPr id="5" name="フッター プレースホルダー 4">
            <a:extLst>
              <a:ext uri="{FF2B5EF4-FFF2-40B4-BE49-F238E27FC236}">
                <a16:creationId xmlns:a16="http://schemas.microsoft.com/office/drawing/2014/main" id="{115BD51F-C523-D915-0A74-1D2A6E19AC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8F4898-7391-AE67-0384-130A308F5E58}"/>
              </a:ext>
            </a:extLst>
          </p:cNvPr>
          <p:cNvSpPr>
            <a:spLocks noGrp="1"/>
          </p:cNvSpPr>
          <p:nvPr>
            <p:ph type="sldNum" sz="quarter" idx="12"/>
          </p:nvPr>
        </p:nvSpPr>
        <p:spPr/>
        <p:txBody>
          <a:bodyPr/>
          <a:lstStyle/>
          <a:p>
            <a:fld id="{C52FCD3D-F3BF-4150-9947-4EE7B32FE59A}" type="slidenum">
              <a:rPr kumimoji="1" lang="ja-JP" altLang="en-US" smtClean="0"/>
              <a:t>‹#›</a:t>
            </a:fld>
            <a:endParaRPr kumimoji="1" lang="ja-JP" altLang="en-US"/>
          </a:p>
        </p:txBody>
      </p:sp>
    </p:spTree>
    <p:extLst>
      <p:ext uri="{BB962C8B-B14F-4D97-AF65-F5344CB8AC3E}">
        <p14:creationId xmlns:p14="http://schemas.microsoft.com/office/powerpoint/2010/main" val="4110455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D6A71E-0170-9C28-E5C2-49C0C06D724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CE0A24-9F84-36A2-6A2C-0C309983D4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8B21D1F-A755-41E1-582A-7490238F09C3}"/>
              </a:ext>
            </a:extLst>
          </p:cNvPr>
          <p:cNvSpPr>
            <a:spLocks noGrp="1"/>
          </p:cNvSpPr>
          <p:nvPr>
            <p:ph type="dt" sz="half" idx="10"/>
          </p:nvPr>
        </p:nvSpPr>
        <p:spPr/>
        <p:txBody>
          <a:bodyPr/>
          <a:lstStyle/>
          <a:p>
            <a:fld id="{E3376CF0-0340-4560-85D8-C70B524C9A20}" type="datetimeFigureOut">
              <a:rPr kumimoji="1" lang="ja-JP" altLang="en-US" smtClean="0"/>
              <a:t>2025/7/26</a:t>
            </a:fld>
            <a:endParaRPr kumimoji="1" lang="ja-JP" altLang="en-US"/>
          </a:p>
        </p:txBody>
      </p:sp>
      <p:sp>
        <p:nvSpPr>
          <p:cNvPr id="5" name="フッター プレースホルダー 4">
            <a:extLst>
              <a:ext uri="{FF2B5EF4-FFF2-40B4-BE49-F238E27FC236}">
                <a16:creationId xmlns:a16="http://schemas.microsoft.com/office/drawing/2014/main" id="{94779D45-0AAA-0EC4-F538-5D5055B45F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48B74B-A234-D037-279A-7F8B9F289173}"/>
              </a:ext>
            </a:extLst>
          </p:cNvPr>
          <p:cNvSpPr>
            <a:spLocks noGrp="1"/>
          </p:cNvSpPr>
          <p:nvPr>
            <p:ph type="sldNum" sz="quarter" idx="12"/>
          </p:nvPr>
        </p:nvSpPr>
        <p:spPr/>
        <p:txBody>
          <a:bodyPr/>
          <a:lstStyle/>
          <a:p>
            <a:fld id="{C52FCD3D-F3BF-4150-9947-4EE7B32FE59A}" type="slidenum">
              <a:rPr kumimoji="1" lang="ja-JP" altLang="en-US" smtClean="0"/>
              <a:t>‹#›</a:t>
            </a:fld>
            <a:endParaRPr kumimoji="1" lang="ja-JP" altLang="en-US"/>
          </a:p>
        </p:txBody>
      </p:sp>
    </p:spTree>
    <p:extLst>
      <p:ext uri="{BB962C8B-B14F-4D97-AF65-F5344CB8AC3E}">
        <p14:creationId xmlns:p14="http://schemas.microsoft.com/office/powerpoint/2010/main" val="29032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704B9E-351D-EEFA-629D-224AFDEF0B1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4F4F81-2FEF-2EE5-A359-E5ACDB00E05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2EC07A9-EB86-2FE9-31A3-44509CC3D9D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3F7798E-7891-A94F-4B3F-71A786A17F17}"/>
              </a:ext>
            </a:extLst>
          </p:cNvPr>
          <p:cNvSpPr>
            <a:spLocks noGrp="1"/>
          </p:cNvSpPr>
          <p:nvPr>
            <p:ph type="dt" sz="half" idx="10"/>
          </p:nvPr>
        </p:nvSpPr>
        <p:spPr/>
        <p:txBody>
          <a:bodyPr/>
          <a:lstStyle/>
          <a:p>
            <a:fld id="{E3376CF0-0340-4560-85D8-C70B524C9A20}" type="datetimeFigureOut">
              <a:rPr kumimoji="1" lang="ja-JP" altLang="en-US" smtClean="0"/>
              <a:t>2025/7/26</a:t>
            </a:fld>
            <a:endParaRPr kumimoji="1" lang="ja-JP" altLang="en-US"/>
          </a:p>
        </p:txBody>
      </p:sp>
      <p:sp>
        <p:nvSpPr>
          <p:cNvPr id="6" name="フッター プレースホルダー 5">
            <a:extLst>
              <a:ext uri="{FF2B5EF4-FFF2-40B4-BE49-F238E27FC236}">
                <a16:creationId xmlns:a16="http://schemas.microsoft.com/office/drawing/2014/main" id="{7BC934DF-0F9A-36B4-B33A-102220249BD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B78396-A31C-1E8C-C698-09236DDC58FC}"/>
              </a:ext>
            </a:extLst>
          </p:cNvPr>
          <p:cNvSpPr>
            <a:spLocks noGrp="1"/>
          </p:cNvSpPr>
          <p:nvPr>
            <p:ph type="sldNum" sz="quarter" idx="12"/>
          </p:nvPr>
        </p:nvSpPr>
        <p:spPr/>
        <p:txBody>
          <a:bodyPr/>
          <a:lstStyle/>
          <a:p>
            <a:fld id="{C52FCD3D-F3BF-4150-9947-4EE7B32FE59A}" type="slidenum">
              <a:rPr kumimoji="1" lang="ja-JP" altLang="en-US" smtClean="0"/>
              <a:t>‹#›</a:t>
            </a:fld>
            <a:endParaRPr kumimoji="1" lang="ja-JP" altLang="en-US"/>
          </a:p>
        </p:txBody>
      </p:sp>
    </p:spTree>
    <p:extLst>
      <p:ext uri="{BB962C8B-B14F-4D97-AF65-F5344CB8AC3E}">
        <p14:creationId xmlns:p14="http://schemas.microsoft.com/office/powerpoint/2010/main" val="2392573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DE3B94-6507-62D7-2A5C-E83B9B7F036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8AF684A-2146-B7C8-C94A-63061A21B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A8C830C-E638-8C64-330C-82E6292783E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62699F5-BB46-40C2-6647-0BFB2D782B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17FCC2C-219D-61AA-F7CB-663568A995A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E52787C-6324-7452-3317-075F241AFC2C}"/>
              </a:ext>
            </a:extLst>
          </p:cNvPr>
          <p:cNvSpPr>
            <a:spLocks noGrp="1"/>
          </p:cNvSpPr>
          <p:nvPr>
            <p:ph type="dt" sz="half" idx="10"/>
          </p:nvPr>
        </p:nvSpPr>
        <p:spPr/>
        <p:txBody>
          <a:bodyPr/>
          <a:lstStyle/>
          <a:p>
            <a:fld id="{E3376CF0-0340-4560-85D8-C70B524C9A20}" type="datetimeFigureOut">
              <a:rPr kumimoji="1" lang="ja-JP" altLang="en-US" smtClean="0"/>
              <a:t>2025/7/26</a:t>
            </a:fld>
            <a:endParaRPr kumimoji="1" lang="ja-JP" altLang="en-US"/>
          </a:p>
        </p:txBody>
      </p:sp>
      <p:sp>
        <p:nvSpPr>
          <p:cNvPr id="8" name="フッター プレースホルダー 7">
            <a:extLst>
              <a:ext uri="{FF2B5EF4-FFF2-40B4-BE49-F238E27FC236}">
                <a16:creationId xmlns:a16="http://schemas.microsoft.com/office/drawing/2014/main" id="{E837D103-AAB9-44C7-E158-2CEDDBD8282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8317FA2-AA3C-A6C8-3D19-D7CF84C2DBD0}"/>
              </a:ext>
            </a:extLst>
          </p:cNvPr>
          <p:cNvSpPr>
            <a:spLocks noGrp="1"/>
          </p:cNvSpPr>
          <p:nvPr>
            <p:ph type="sldNum" sz="quarter" idx="12"/>
          </p:nvPr>
        </p:nvSpPr>
        <p:spPr/>
        <p:txBody>
          <a:bodyPr/>
          <a:lstStyle/>
          <a:p>
            <a:fld id="{C52FCD3D-F3BF-4150-9947-4EE7B32FE59A}" type="slidenum">
              <a:rPr kumimoji="1" lang="ja-JP" altLang="en-US" smtClean="0"/>
              <a:t>‹#›</a:t>
            </a:fld>
            <a:endParaRPr kumimoji="1" lang="ja-JP" altLang="en-US"/>
          </a:p>
        </p:txBody>
      </p:sp>
    </p:spTree>
    <p:extLst>
      <p:ext uri="{BB962C8B-B14F-4D97-AF65-F5344CB8AC3E}">
        <p14:creationId xmlns:p14="http://schemas.microsoft.com/office/powerpoint/2010/main" val="1096957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FEFFE2-3245-619A-8916-18C1BAF63A2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60D5313-814F-A500-3C64-B3377FD7049B}"/>
              </a:ext>
            </a:extLst>
          </p:cNvPr>
          <p:cNvSpPr>
            <a:spLocks noGrp="1"/>
          </p:cNvSpPr>
          <p:nvPr>
            <p:ph type="dt" sz="half" idx="10"/>
          </p:nvPr>
        </p:nvSpPr>
        <p:spPr/>
        <p:txBody>
          <a:bodyPr/>
          <a:lstStyle/>
          <a:p>
            <a:fld id="{E3376CF0-0340-4560-85D8-C70B524C9A20}" type="datetimeFigureOut">
              <a:rPr kumimoji="1" lang="ja-JP" altLang="en-US" smtClean="0"/>
              <a:t>2025/7/26</a:t>
            </a:fld>
            <a:endParaRPr kumimoji="1" lang="ja-JP" altLang="en-US"/>
          </a:p>
        </p:txBody>
      </p:sp>
      <p:sp>
        <p:nvSpPr>
          <p:cNvPr id="4" name="フッター プレースホルダー 3">
            <a:extLst>
              <a:ext uri="{FF2B5EF4-FFF2-40B4-BE49-F238E27FC236}">
                <a16:creationId xmlns:a16="http://schemas.microsoft.com/office/drawing/2014/main" id="{45779CE8-6F4B-434C-29E5-F72F963F8F7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EDA5DD3-7D31-7187-1356-D06A5B4A1BCD}"/>
              </a:ext>
            </a:extLst>
          </p:cNvPr>
          <p:cNvSpPr>
            <a:spLocks noGrp="1"/>
          </p:cNvSpPr>
          <p:nvPr>
            <p:ph type="sldNum" sz="quarter" idx="12"/>
          </p:nvPr>
        </p:nvSpPr>
        <p:spPr/>
        <p:txBody>
          <a:bodyPr/>
          <a:lstStyle/>
          <a:p>
            <a:fld id="{C52FCD3D-F3BF-4150-9947-4EE7B32FE59A}" type="slidenum">
              <a:rPr kumimoji="1" lang="ja-JP" altLang="en-US" smtClean="0"/>
              <a:t>‹#›</a:t>
            </a:fld>
            <a:endParaRPr kumimoji="1" lang="ja-JP" altLang="en-US"/>
          </a:p>
        </p:txBody>
      </p:sp>
    </p:spTree>
    <p:extLst>
      <p:ext uri="{BB962C8B-B14F-4D97-AF65-F5344CB8AC3E}">
        <p14:creationId xmlns:p14="http://schemas.microsoft.com/office/powerpoint/2010/main" val="3785511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F976E24-1206-5C97-531D-DB7559AE2341}"/>
              </a:ext>
            </a:extLst>
          </p:cNvPr>
          <p:cNvSpPr>
            <a:spLocks noGrp="1"/>
          </p:cNvSpPr>
          <p:nvPr>
            <p:ph type="dt" sz="half" idx="10"/>
          </p:nvPr>
        </p:nvSpPr>
        <p:spPr/>
        <p:txBody>
          <a:bodyPr/>
          <a:lstStyle/>
          <a:p>
            <a:fld id="{E3376CF0-0340-4560-85D8-C70B524C9A20}" type="datetimeFigureOut">
              <a:rPr kumimoji="1" lang="ja-JP" altLang="en-US" smtClean="0"/>
              <a:t>2025/7/26</a:t>
            </a:fld>
            <a:endParaRPr kumimoji="1" lang="ja-JP" altLang="en-US"/>
          </a:p>
        </p:txBody>
      </p:sp>
      <p:sp>
        <p:nvSpPr>
          <p:cNvPr id="3" name="フッター プレースホルダー 2">
            <a:extLst>
              <a:ext uri="{FF2B5EF4-FFF2-40B4-BE49-F238E27FC236}">
                <a16:creationId xmlns:a16="http://schemas.microsoft.com/office/drawing/2014/main" id="{18C6A8DF-1B32-D8A0-B744-8F54F06FA29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CFC8668-3F16-1BDA-BCC5-E029AD3B4890}"/>
              </a:ext>
            </a:extLst>
          </p:cNvPr>
          <p:cNvSpPr>
            <a:spLocks noGrp="1"/>
          </p:cNvSpPr>
          <p:nvPr>
            <p:ph type="sldNum" sz="quarter" idx="12"/>
          </p:nvPr>
        </p:nvSpPr>
        <p:spPr/>
        <p:txBody>
          <a:bodyPr/>
          <a:lstStyle/>
          <a:p>
            <a:fld id="{C52FCD3D-F3BF-4150-9947-4EE7B32FE59A}" type="slidenum">
              <a:rPr kumimoji="1" lang="ja-JP" altLang="en-US" smtClean="0"/>
              <a:t>‹#›</a:t>
            </a:fld>
            <a:endParaRPr kumimoji="1" lang="ja-JP" altLang="en-US"/>
          </a:p>
        </p:txBody>
      </p:sp>
    </p:spTree>
    <p:extLst>
      <p:ext uri="{BB962C8B-B14F-4D97-AF65-F5344CB8AC3E}">
        <p14:creationId xmlns:p14="http://schemas.microsoft.com/office/powerpoint/2010/main" val="25435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29A60C-1D88-FD8D-D5AF-63E2F72F2D6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B0F10F4-E10F-4722-13F9-282C134B7BE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1E0E87-A702-441A-8568-8A4A9DAF41A1}"/>
              </a:ext>
            </a:extLst>
          </p:cNvPr>
          <p:cNvSpPr>
            <a:spLocks noGrp="1"/>
          </p:cNvSpPr>
          <p:nvPr>
            <p:ph type="dt" sz="half" idx="10"/>
          </p:nvPr>
        </p:nvSpPr>
        <p:spPr/>
        <p:txBody>
          <a:bodyPr/>
          <a:lstStyle/>
          <a:p>
            <a:fld id="{8BF9DBBF-3D3C-4F9A-B751-A35A1A037C49}" type="datetimeFigureOut">
              <a:rPr kumimoji="1" lang="ja-JP" altLang="en-US" smtClean="0"/>
              <a:t>2025/7/26</a:t>
            </a:fld>
            <a:endParaRPr kumimoji="1" lang="ja-JP" altLang="en-US"/>
          </a:p>
        </p:txBody>
      </p:sp>
      <p:sp>
        <p:nvSpPr>
          <p:cNvPr id="5" name="フッター プレースホルダー 4">
            <a:extLst>
              <a:ext uri="{FF2B5EF4-FFF2-40B4-BE49-F238E27FC236}">
                <a16:creationId xmlns:a16="http://schemas.microsoft.com/office/drawing/2014/main" id="{7272B4B6-E41B-7307-EBED-864556C309D1}"/>
              </a:ext>
            </a:extLst>
          </p:cNvPr>
          <p:cNvSpPr>
            <a:spLocks noGrp="1"/>
          </p:cNvSpPr>
          <p:nvPr>
            <p:ph type="ftr" sz="quarter" idx="11"/>
          </p:nvPr>
        </p:nvSpPr>
        <p:spPr/>
        <p:txBody>
          <a:bodyPr/>
          <a:lstStyle/>
          <a:p>
            <a:pPr>
              <a:defRPr/>
            </a:pPr>
            <a:r>
              <a:rPr lang="ja-JP" altLang="en-US"/>
              <a:t> </a:t>
            </a:r>
            <a:r>
              <a:rPr lang="en-US" altLang="ja-JP" dirty="0"/>
              <a:t>‹#›</a:t>
            </a:r>
            <a:endParaRPr lang="ja-JP" altLang="en-US"/>
          </a:p>
        </p:txBody>
      </p:sp>
      <p:sp>
        <p:nvSpPr>
          <p:cNvPr id="6" name="スライド番号プレースホルダー 5">
            <a:extLst>
              <a:ext uri="{FF2B5EF4-FFF2-40B4-BE49-F238E27FC236}">
                <a16:creationId xmlns:a16="http://schemas.microsoft.com/office/drawing/2014/main" id="{C03D8306-502E-3910-1E1A-5882FC010687}"/>
              </a:ext>
            </a:extLst>
          </p:cNvPr>
          <p:cNvSpPr>
            <a:spLocks noGrp="1"/>
          </p:cNvSpPr>
          <p:nvPr>
            <p:ph type="sldNum" sz="quarter" idx="12"/>
          </p:nvPr>
        </p:nvSpPr>
        <p:spPr/>
        <p:txBody>
          <a:bodyPr/>
          <a:lstStyle/>
          <a:p>
            <a:fld id="{2FF1A49A-6468-4A3F-BF09-BFFA87CA9F46}" type="slidenum">
              <a:rPr kumimoji="1" lang="ja-JP" altLang="en-US" smtClean="0"/>
              <a:t>‹#›</a:t>
            </a:fld>
            <a:endParaRPr kumimoji="1" lang="ja-JP" altLang="en-US"/>
          </a:p>
        </p:txBody>
      </p:sp>
    </p:spTree>
    <p:extLst>
      <p:ext uri="{BB962C8B-B14F-4D97-AF65-F5344CB8AC3E}">
        <p14:creationId xmlns:p14="http://schemas.microsoft.com/office/powerpoint/2010/main" val="2166984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9BA54F-982D-B70B-53F4-244EDEFD118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FF30F4A-F790-CC82-499B-CEEB2E712B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B4FD253-278F-3766-6EB5-ABFAE132C3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2CAE7C8-B89A-0A5C-B804-4528F76EE470}"/>
              </a:ext>
            </a:extLst>
          </p:cNvPr>
          <p:cNvSpPr>
            <a:spLocks noGrp="1"/>
          </p:cNvSpPr>
          <p:nvPr>
            <p:ph type="dt" sz="half" idx="10"/>
          </p:nvPr>
        </p:nvSpPr>
        <p:spPr/>
        <p:txBody>
          <a:bodyPr/>
          <a:lstStyle/>
          <a:p>
            <a:fld id="{E3376CF0-0340-4560-85D8-C70B524C9A20}" type="datetimeFigureOut">
              <a:rPr kumimoji="1" lang="ja-JP" altLang="en-US" smtClean="0"/>
              <a:t>2025/7/26</a:t>
            </a:fld>
            <a:endParaRPr kumimoji="1" lang="ja-JP" altLang="en-US"/>
          </a:p>
        </p:txBody>
      </p:sp>
      <p:sp>
        <p:nvSpPr>
          <p:cNvPr id="6" name="フッター プレースホルダー 5">
            <a:extLst>
              <a:ext uri="{FF2B5EF4-FFF2-40B4-BE49-F238E27FC236}">
                <a16:creationId xmlns:a16="http://schemas.microsoft.com/office/drawing/2014/main" id="{1B434D0D-251D-5380-CF3E-BBA703C37D2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C0F359F-0053-112F-05B4-437AB2F9FEFF}"/>
              </a:ext>
            </a:extLst>
          </p:cNvPr>
          <p:cNvSpPr>
            <a:spLocks noGrp="1"/>
          </p:cNvSpPr>
          <p:nvPr>
            <p:ph type="sldNum" sz="quarter" idx="12"/>
          </p:nvPr>
        </p:nvSpPr>
        <p:spPr/>
        <p:txBody>
          <a:bodyPr/>
          <a:lstStyle/>
          <a:p>
            <a:fld id="{C52FCD3D-F3BF-4150-9947-4EE7B32FE59A}" type="slidenum">
              <a:rPr kumimoji="1" lang="ja-JP" altLang="en-US" smtClean="0"/>
              <a:t>‹#›</a:t>
            </a:fld>
            <a:endParaRPr kumimoji="1" lang="ja-JP" altLang="en-US"/>
          </a:p>
        </p:txBody>
      </p:sp>
    </p:spTree>
    <p:extLst>
      <p:ext uri="{BB962C8B-B14F-4D97-AF65-F5344CB8AC3E}">
        <p14:creationId xmlns:p14="http://schemas.microsoft.com/office/powerpoint/2010/main" val="2822046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9FD8E5-2695-AF53-8DAF-F87AE144DB4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B0F2995-AD39-986B-73EF-DDB7D8AA90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9203ACC-23F5-A1A1-0789-AAA945D49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E770F4D-C8D4-2E0B-D6D7-47D9CA6BFC9F}"/>
              </a:ext>
            </a:extLst>
          </p:cNvPr>
          <p:cNvSpPr>
            <a:spLocks noGrp="1"/>
          </p:cNvSpPr>
          <p:nvPr>
            <p:ph type="dt" sz="half" idx="10"/>
          </p:nvPr>
        </p:nvSpPr>
        <p:spPr/>
        <p:txBody>
          <a:bodyPr/>
          <a:lstStyle/>
          <a:p>
            <a:fld id="{E3376CF0-0340-4560-85D8-C70B524C9A20}" type="datetimeFigureOut">
              <a:rPr kumimoji="1" lang="ja-JP" altLang="en-US" smtClean="0"/>
              <a:t>2025/7/26</a:t>
            </a:fld>
            <a:endParaRPr kumimoji="1" lang="ja-JP" altLang="en-US"/>
          </a:p>
        </p:txBody>
      </p:sp>
      <p:sp>
        <p:nvSpPr>
          <p:cNvPr id="6" name="フッター プレースホルダー 5">
            <a:extLst>
              <a:ext uri="{FF2B5EF4-FFF2-40B4-BE49-F238E27FC236}">
                <a16:creationId xmlns:a16="http://schemas.microsoft.com/office/drawing/2014/main" id="{B684A43F-222B-802E-BA18-96FA971862F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0D2514-E6AE-1749-0D1F-846F6023CDB6}"/>
              </a:ext>
            </a:extLst>
          </p:cNvPr>
          <p:cNvSpPr>
            <a:spLocks noGrp="1"/>
          </p:cNvSpPr>
          <p:nvPr>
            <p:ph type="sldNum" sz="quarter" idx="12"/>
          </p:nvPr>
        </p:nvSpPr>
        <p:spPr/>
        <p:txBody>
          <a:bodyPr/>
          <a:lstStyle/>
          <a:p>
            <a:fld id="{C52FCD3D-F3BF-4150-9947-4EE7B32FE59A}" type="slidenum">
              <a:rPr kumimoji="1" lang="ja-JP" altLang="en-US" smtClean="0"/>
              <a:t>‹#›</a:t>
            </a:fld>
            <a:endParaRPr kumimoji="1" lang="ja-JP" altLang="en-US"/>
          </a:p>
        </p:txBody>
      </p:sp>
    </p:spTree>
    <p:extLst>
      <p:ext uri="{BB962C8B-B14F-4D97-AF65-F5344CB8AC3E}">
        <p14:creationId xmlns:p14="http://schemas.microsoft.com/office/powerpoint/2010/main" val="3940086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8C20D7-12B6-AEEF-80BD-FAA16F2D536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B6DED2E-EC7A-CE54-204D-5F8BC452B5F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2591F5-2CFE-B7C8-4100-D75C9B9E22D4}"/>
              </a:ext>
            </a:extLst>
          </p:cNvPr>
          <p:cNvSpPr>
            <a:spLocks noGrp="1"/>
          </p:cNvSpPr>
          <p:nvPr>
            <p:ph type="dt" sz="half" idx="10"/>
          </p:nvPr>
        </p:nvSpPr>
        <p:spPr/>
        <p:txBody>
          <a:bodyPr/>
          <a:lstStyle/>
          <a:p>
            <a:fld id="{E3376CF0-0340-4560-85D8-C70B524C9A20}" type="datetimeFigureOut">
              <a:rPr kumimoji="1" lang="ja-JP" altLang="en-US" smtClean="0"/>
              <a:t>2025/7/26</a:t>
            </a:fld>
            <a:endParaRPr kumimoji="1" lang="ja-JP" altLang="en-US"/>
          </a:p>
        </p:txBody>
      </p:sp>
      <p:sp>
        <p:nvSpPr>
          <p:cNvPr id="5" name="フッター プレースホルダー 4">
            <a:extLst>
              <a:ext uri="{FF2B5EF4-FFF2-40B4-BE49-F238E27FC236}">
                <a16:creationId xmlns:a16="http://schemas.microsoft.com/office/drawing/2014/main" id="{B9E3A082-C77A-0E08-51EB-4A4B71E10D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7D9512A-19BA-9DA1-9DAE-AC74CC2D9B82}"/>
              </a:ext>
            </a:extLst>
          </p:cNvPr>
          <p:cNvSpPr>
            <a:spLocks noGrp="1"/>
          </p:cNvSpPr>
          <p:nvPr>
            <p:ph type="sldNum" sz="quarter" idx="12"/>
          </p:nvPr>
        </p:nvSpPr>
        <p:spPr/>
        <p:txBody>
          <a:bodyPr/>
          <a:lstStyle/>
          <a:p>
            <a:fld id="{C52FCD3D-F3BF-4150-9947-4EE7B32FE59A}" type="slidenum">
              <a:rPr kumimoji="1" lang="ja-JP" altLang="en-US" smtClean="0"/>
              <a:t>‹#›</a:t>
            </a:fld>
            <a:endParaRPr kumimoji="1" lang="ja-JP" altLang="en-US"/>
          </a:p>
        </p:txBody>
      </p:sp>
    </p:spTree>
    <p:extLst>
      <p:ext uri="{BB962C8B-B14F-4D97-AF65-F5344CB8AC3E}">
        <p14:creationId xmlns:p14="http://schemas.microsoft.com/office/powerpoint/2010/main" val="1136163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108797-5263-0597-B078-1B0260B19F1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91354A5-23A2-5A89-079B-7C4D513B64A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C6FE87-8F9B-43B1-63CF-455011109668}"/>
              </a:ext>
            </a:extLst>
          </p:cNvPr>
          <p:cNvSpPr>
            <a:spLocks noGrp="1"/>
          </p:cNvSpPr>
          <p:nvPr>
            <p:ph type="dt" sz="half" idx="10"/>
          </p:nvPr>
        </p:nvSpPr>
        <p:spPr/>
        <p:txBody>
          <a:bodyPr/>
          <a:lstStyle/>
          <a:p>
            <a:fld id="{E3376CF0-0340-4560-85D8-C70B524C9A20}" type="datetimeFigureOut">
              <a:rPr kumimoji="1" lang="ja-JP" altLang="en-US" smtClean="0"/>
              <a:t>2025/7/26</a:t>
            </a:fld>
            <a:endParaRPr kumimoji="1" lang="ja-JP" altLang="en-US"/>
          </a:p>
        </p:txBody>
      </p:sp>
      <p:sp>
        <p:nvSpPr>
          <p:cNvPr id="5" name="フッター プレースホルダー 4">
            <a:extLst>
              <a:ext uri="{FF2B5EF4-FFF2-40B4-BE49-F238E27FC236}">
                <a16:creationId xmlns:a16="http://schemas.microsoft.com/office/drawing/2014/main" id="{A3CFE76B-1FEA-B73D-708F-87857ECB4C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951ED6-66A1-B8C9-BA6C-AD41AC487907}"/>
              </a:ext>
            </a:extLst>
          </p:cNvPr>
          <p:cNvSpPr>
            <a:spLocks noGrp="1"/>
          </p:cNvSpPr>
          <p:nvPr>
            <p:ph type="sldNum" sz="quarter" idx="12"/>
          </p:nvPr>
        </p:nvSpPr>
        <p:spPr/>
        <p:txBody>
          <a:bodyPr/>
          <a:lstStyle/>
          <a:p>
            <a:fld id="{C52FCD3D-F3BF-4150-9947-4EE7B32FE59A}" type="slidenum">
              <a:rPr kumimoji="1" lang="ja-JP" altLang="en-US" smtClean="0"/>
              <a:t>‹#›</a:t>
            </a:fld>
            <a:endParaRPr kumimoji="1" lang="ja-JP" altLang="en-US"/>
          </a:p>
        </p:txBody>
      </p:sp>
    </p:spTree>
    <p:extLst>
      <p:ext uri="{BB962C8B-B14F-4D97-AF65-F5344CB8AC3E}">
        <p14:creationId xmlns:p14="http://schemas.microsoft.com/office/powerpoint/2010/main" val="623475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3349FA3E-8139-4658-8549-085C52BD7613}" type="datetime1">
              <a:rPr lang="ja-JP" altLang="en-US" smtClean="0"/>
              <a:t>2025/7/26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26CF8618-8E01-4B77-9B98-CB18C5EBEEAE}" type="slidenum">
              <a:rPr lang="ja-JP" altLang="en-US" smtClean="0"/>
              <a:pPr>
                <a:defRPr/>
              </a:pPr>
              <a:t>‹#›</a:t>
            </a:fld>
            <a:endParaRPr lang="ja-JP" altLang="en-US"/>
          </a:p>
        </p:txBody>
      </p:sp>
    </p:spTree>
    <p:extLst>
      <p:ext uri="{BB962C8B-B14F-4D97-AF65-F5344CB8AC3E}">
        <p14:creationId xmlns:p14="http://schemas.microsoft.com/office/powerpoint/2010/main" val="1272455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E6B1F9D2-13D1-44F4-9B13-008C31C21EA9}" type="datetime1">
              <a:rPr lang="ja-JP" altLang="en-US" smtClean="0"/>
              <a:t>2025/7/26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19B22149-6C52-48AC-83BC-FECBC45CB780}" type="slidenum">
              <a:rPr lang="ja-JP" altLang="en-US" smtClean="0"/>
              <a:pPr>
                <a:defRPr/>
              </a:pPr>
              <a:t>‹#›</a:t>
            </a:fld>
            <a:endParaRPr lang="ja-JP" altLang="en-US"/>
          </a:p>
        </p:txBody>
      </p:sp>
    </p:spTree>
    <p:extLst>
      <p:ext uri="{BB962C8B-B14F-4D97-AF65-F5344CB8AC3E}">
        <p14:creationId xmlns:p14="http://schemas.microsoft.com/office/powerpoint/2010/main" val="242920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FED66401-F042-49A5-9679-CB6274E2EC20}" type="datetime1">
              <a:rPr lang="ja-JP" altLang="en-US" smtClean="0"/>
              <a:t>2025/7/26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1DCF5699-6D71-4925-BB4E-A9E170AC075A}" type="slidenum">
              <a:rPr lang="ja-JP" altLang="en-US" smtClean="0"/>
              <a:pPr>
                <a:defRPr/>
              </a:pPr>
              <a:t>‹#›</a:t>
            </a:fld>
            <a:endParaRPr lang="ja-JP" altLang="en-US"/>
          </a:p>
        </p:txBody>
      </p:sp>
    </p:spTree>
    <p:extLst>
      <p:ext uri="{BB962C8B-B14F-4D97-AF65-F5344CB8AC3E}">
        <p14:creationId xmlns:p14="http://schemas.microsoft.com/office/powerpoint/2010/main" val="2926300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6D4CE626-6040-4486-AF1B-8816FD5FA5E1}" type="datetime1">
              <a:rPr lang="ja-JP" altLang="en-US" smtClean="0"/>
              <a:t>2025/7/26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5791F5D8-4B68-44E6-8616-91DB23CC2210}" type="slidenum">
              <a:rPr lang="ja-JP" altLang="en-US" smtClean="0"/>
              <a:pPr>
                <a:defRPr/>
              </a:pPr>
              <a:t>‹#›</a:t>
            </a:fld>
            <a:endParaRPr lang="ja-JP" altLang="en-US"/>
          </a:p>
        </p:txBody>
      </p:sp>
    </p:spTree>
    <p:extLst>
      <p:ext uri="{BB962C8B-B14F-4D97-AF65-F5344CB8AC3E}">
        <p14:creationId xmlns:p14="http://schemas.microsoft.com/office/powerpoint/2010/main" val="992057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4CE415EB-906A-4DF0-A651-DF777A3AE70F}" type="datetime1">
              <a:rPr lang="ja-JP" altLang="en-US" smtClean="0"/>
              <a:t>2025/7/26</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FA058CDF-CBD3-421E-8A10-A1BA8E6687C8}" type="slidenum">
              <a:rPr lang="ja-JP" altLang="en-US" smtClean="0"/>
              <a:pPr>
                <a:defRPr/>
              </a:pPr>
              <a:t>‹#›</a:t>
            </a:fld>
            <a:endParaRPr lang="ja-JP" altLang="en-US"/>
          </a:p>
        </p:txBody>
      </p:sp>
    </p:spTree>
    <p:extLst>
      <p:ext uri="{BB962C8B-B14F-4D97-AF65-F5344CB8AC3E}">
        <p14:creationId xmlns:p14="http://schemas.microsoft.com/office/powerpoint/2010/main" val="721679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6B810F4B-84CD-4E61-A416-D19CCAF4AD3A}" type="datetime1">
              <a:rPr lang="ja-JP" altLang="en-US" smtClean="0"/>
              <a:t>2025/7/26</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0F9890C4-DD9A-4199-B50F-CCA4307FC4FD}" type="slidenum">
              <a:rPr lang="ja-JP" altLang="en-US" smtClean="0"/>
              <a:pPr>
                <a:defRPr/>
              </a:pPr>
              <a:t>‹#›</a:t>
            </a:fld>
            <a:endParaRPr lang="ja-JP" altLang="en-US"/>
          </a:p>
        </p:txBody>
      </p:sp>
    </p:spTree>
    <p:extLst>
      <p:ext uri="{BB962C8B-B14F-4D97-AF65-F5344CB8AC3E}">
        <p14:creationId xmlns:p14="http://schemas.microsoft.com/office/powerpoint/2010/main" val="55785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D77B42-4927-F26A-5A30-7F45C9FE19D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D29015-5B67-94A2-E378-87FBE8385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2AECAD8-E4B7-26D9-76C1-9EF8FF984AB1}"/>
              </a:ext>
            </a:extLst>
          </p:cNvPr>
          <p:cNvSpPr>
            <a:spLocks noGrp="1"/>
          </p:cNvSpPr>
          <p:nvPr>
            <p:ph type="dt" sz="half" idx="10"/>
          </p:nvPr>
        </p:nvSpPr>
        <p:spPr/>
        <p:txBody>
          <a:bodyPr/>
          <a:lstStyle/>
          <a:p>
            <a:fld id="{8BF9DBBF-3D3C-4F9A-B751-A35A1A037C49}" type="datetimeFigureOut">
              <a:rPr kumimoji="1" lang="ja-JP" altLang="en-US" smtClean="0"/>
              <a:t>2025/7/26</a:t>
            </a:fld>
            <a:endParaRPr kumimoji="1" lang="ja-JP" altLang="en-US"/>
          </a:p>
        </p:txBody>
      </p:sp>
      <p:sp>
        <p:nvSpPr>
          <p:cNvPr id="5" name="フッター プレースホルダー 4">
            <a:extLst>
              <a:ext uri="{FF2B5EF4-FFF2-40B4-BE49-F238E27FC236}">
                <a16:creationId xmlns:a16="http://schemas.microsoft.com/office/drawing/2014/main" id="{5E87AA0F-B871-7D81-7435-2ABB7AE960B5}"/>
              </a:ext>
            </a:extLst>
          </p:cNvPr>
          <p:cNvSpPr>
            <a:spLocks noGrp="1"/>
          </p:cNvSpPr>
          <p:nvPr>
            <p:ph type="ftr" sz="quarter" idx="11"/>
          </p:nvPr>
        </p:nvSpPr>
        <p:spPr/>
        <p:txBody>
          <a:bodyPr/>
          <a:lstStyle/>
          <a:p>
            <a:pPr>
              <a:defRPr/>
            </a:pPr>
            <a:r>
              <a:rPr lang="ja-JP" altLang="en-US"/>
              <a:t> </a:t>
            </a:r>
            <a:r>
              <a:rPr lang="en-US" altLang="ja-JP" dirty="0"/>
              <a:t>‹#›</a:t>
            </a:r>
            <a:endParaRPr lang="ja-JP" altLang="en-US"/>
          </a:p>
        </p:txBody>
      </p:sp>
      <p:sp>
        <p:nvSpPr>
          <p:cNvPr id="6" name="スライド番号プレースホルダー 5">
            <a:extLst>
              <a:ext uri="{FF2B5EF4-FFF2-40B4-BE49-F238E27FC236}">
                <a16:creationId xmlns:a16="http://schemas.microsoft.com/office/drawing/2014/main" id="{D2999298-AF3D-22E2-7027-1CA0B4620D4F}"/>
              </a:ext>
            </a:extLst>
          </p:cNvPr>
          <p:cNvSpPr>
            <a:spLocks noGrp="1"/>
          </p:cNvSpPr>
          <p:nvPr>
            <p:ph type="sldNum" sz="quarter" idx="12"/>
          </p:nvPr>
        </p:nvSpPr>
        <p:spPr/>
        <p:txBody>
          <a:bodyPr/>
          <a:lstStyle/>
          <a:p>
            <a:fld id="{2FF1A49A-6468-4A3F-BF09-BFFA87CA9F46}" type="slidenum">
              <a:rPr kumimoji="1" lang="ja-JP" altLang="en-US" smtClean="0"/>
              <a:t>‹#›</a:t>
            </a:fld>
            <a:endParaRPr kumimoji="1" lang="ja-JP" altLang="en-US"/>
          </a:p>
        </p:txBody>
      </p:sp>
    </p:spTree>
    <p:extLst>
      <p:ext uri="{BB962C8B-B14F-4D97-AF65-F5344CB8AC3E}">
        <p14:creationId xmlns:p14="http://schemas.microsoft.com/office/powerpoint/2010/main" val="3200476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F8254A1-057C-423D-AAC3-02EEE4492218}" type="datetime1">
              <a:rPr lang="ja-JP" altLang="en-US" smtClean="0"/>
              <a:t>2025/7/26</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86071A6C-4EAB-43B2-B251-BA3BAE1AE667}" type="slidenum">
              <a:rPr lang="ja-JP" altLang="en-US" smtClean="0"/>
              <a:pPr>
                <a:defRPr/>
              </a:pPr>
              <a:t>‹#›</a:t>
            </a:fld>
            <a:endParaRPr lang="ja-JP" altLang="en-US"/>
          </a:p>
        </p:txBody>
      </p:sp>
    </p:spTree>
    <p:extLst>
      <p:ext uri="{BB962C8B-B14F-4D97-AF65-F5344CB8AC3E}">
        <p14:creationId xmlns:p14="http://schemas.microsoft.com/office/powerpoint/2010/main" val="3470951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73089265-889A-4730-93C4-7B011C1A1667}" type="datetime1">
              <a:rPr lang="ja-JP" altLang="en-US" smtClean="0"/>
              <a:t>2025/7/26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AA8A74C7-1BD5-4CDC-82C2-1366AECCCEDA}" type="slidenum">
              <a:rPr lang="ja-JP" altLang="en-US" smtClean="0"/>
              <a:pPr>
                <a:defRPr/>
              </a:pPr>
              <a:t>‹#›</a:t>
            </a:fld>
            <a:endParaRPr lang="ja-JP" altLang="en-US"/>
          </a:p>
        </p:txBody>
      </p:sp>
    </p:spTree>
    <p:extLst>
      <p:ext uri="{BB962C8B-B14F-4D97-AF65-F5344CB8AC3E}">
        <p14:creationId xmlns:p14="http://schemas.microsoft.com/office/powerpoint/2010/main" val="290352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FF7D597A-C084-40C0-B86E-7C6A5135EC6E}" type="datetime1">
              <a:rPr lang="ja-JP" altLang="en-US" smtClean="0"/>
              <a:t>2025/7/26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D1A43A25-0848-4454-87F9-F366AF4FE258}" type="slidenum">
              <a:rPr lang="ja-JP" altLang="en-US" smtClean="0"/>
              <a:pPr>
                <a:defRPr/>
              </a:pPr>
              <a:t>‹#›</a:t>
            </a:fld>
            <a:endParaRPr lang="ja-JP" altLang="en-US"/>
          </a:p>
        </p:txBody>
      </p:sp>
    </p:spTree>
    <p:extLst>
      <p:ext uri="{BB962C8B-B14F-4D97-AF65-F5344CB8AC3E}">
        <p14:creationId xmlns:p14="http://schemas.microsoft.com/office/powerpoint/2010/main" val="2538760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04624204-687F-49C2-9004-37F024FA3912}" type="datetime1">
              <a:rPr lang="ja-JP" altLang="en-US" smtClean="0"/>
              <a:t>2025/7/26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5A713CB-C88C-4765-ACA4-8F5B6EAFC712}" type="slidenum">
              <a:rPr lang="ja-JP" altLang="en-US" smtClean="0"/>
              <a:pPr>
                <a:defRPr/>
              </a:pPr>
              <a:t>‹#›</a:t>
            </a:fld>
            <a:endParaRPr lang="ja-JP" altLang="en-US"/>
          </a:p>
        </p:txBody>
      </p:sp>
    </p:spTree>
    <p:extLst>
      <p:ext uri="{BB962C8B-B14F-4D97-AF65-F5344CB8AC3E}">
        <p14:creationId xmlns:p14="http://schemas.microsoft.com/office/powerpoint/2010/main" val="599568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7ACEAF00-3AC9-4EA2-8E90-C1B81B28926C}" type="datetime1">
              <a:rPr lang="ja-JP" altLang="en-US" smtClean="0"/>
              <a:t>2025/7/26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125231F0-2FFF-4C7A-A4CA-FE794982A2DF}" type="slidenum">
              <a:rPr lang="ja-JP" altLang="en-US" smtClean="0"/>
              <a:pPr>
                <a:defRPr/>
              </a:pPr>
              <a:t>‹#›</a:t>
            </a:fld>
            <a:endParaRPr lang="ja-JP" altLang="en-US"/>
          </a:p>
        </p:txBody>
      </p:sp>
    </p:spTree>
    <p:extLst>
      <p:ext uri="{BB962C8B-B14F-4D97-AF65-F5344CB8AC3E}">
        <p14:creationId xmlns:p14="http://schemas.microsoft.com/office/powerpoint/2010/main" val="135500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F9EDFA-B1B7-DEA8-4C6D-BC72AAF5FAE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3A4950-1A0C-460B-9791-5BB3C0B07B2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01F70A4-C3B6-DDF1-D935-AD3D2A09E83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885C60D-610C-E710-392B-F5B63A64BFF5}"/>
              </a:ext>
            </a:extLst>
          </p:cNvPr>
          <p:cNvSpPr>
            <a:spLocks noGrp="1"/>
          </p:cNvSpPr>
          <p:nvPr>
            <p:ph type="dt" sz="half" idx="10"/>
          </p:nvPr>
        </p:nvSpPr>
        <p:spPr/>
        <p:txBody>
          <a:bodyPr/>
          <a:lstStyle/>
          <a:p>
            <a:fld id="{8BF9DBBF-3D3C-4F9A-B751-A35A1A037C49}" type="datetimeFigureOut">
              <a:rPr kumimoji="1" lang="ja-JP" altLang="en-US" smtClean="0"/>
              <a:t>2025/7/26</a:t>
            </a:fld>
            <a:endParaRPr kumimoji="1" lang="ja-JP" altLang="en-US"/>
          </a:p>
        </p:txBody>
      </p:sp>
      <p:sp>
        <p:nvSpPr>
          <p:cNvPr id="6" name="フッター プレースホルダー 5">
            <a:extLst>
              <a:ext uri="{FF2B5EF4-FFF2-40B4-BE49-F238E27FC236}">
                <a16:creationId xmlns:a16="http://schemas.microsoft.com/office/drawing/2014/main" id="{9667689E-7589-D37D-D049-F14BD8446798}"/>
              </a:ext>
            </a:extLst>
          </p:cNvPr>
          <p:cNvSpPr>
            <a:spLocks noGrp="1"/>
          </p:cNvSpPr>
          <p:nvPr>
            <p:ph type="ftr" sz="quarter" idx="11"/>
          </p:nvPr>
        </p:nvSpPr>
        <p:spPr/>
        <p:txBody>
          <a:bodyPr/>
          <a:lstStyle/>
          <a:p>
            <a:pPr>
              <a:defRPr/>
            </a:pPr>
            <a:r>
              <a:rPr lang="ja-JP" altLang="en-US"/>
              <a:t> </a:t>
            </a:r>
            <a:r>
              <a:rPr lang="en-US" altLang="ja-JP" dirty="0"/>
              <a:t>‹#›</a:t>
            </a:r>
            <a:endParaRPr lang="ja-JP" altLang="en-US"/>
          </a:p>
        </p:txBody>
      </p:sp>
      <p:sp>
        <p:nvSpPr>
          <p:cNvPr id="7" name="スライド番号プレースホルダー 6">
            <a:extLst>
              <a:ext uri="{FF2B5EF4-FFF2-40B4-BE49-F238E27FC236}">
                <a16:creationId xmlns:a16="http://schemas.microsoft.com/office/drawing/2014/main" id="{34F694CD-1044-9D56-9B49-CF616ED665AB}"/>
              </a:ext>
            </a:extLst>
          </p:cNvPr>
          <p:cNvSpPr>
            <a:spLocks noGrp="1"/>
          </p:cNvSpPr>
          <p:nvPr>
            <p:ph type="sldNum" sz="quarter" idx="12"/>
          </p:nvPr>
        </p:nvSpPr>
        <p:spPr/>
        <p:txBody>
          <a:bodyPr/>
          <a:lstStyle/>
          <a:p>
            <a:fld id="{2FF1A49A-6468-4A3F-BF09-BFFA87CA9F46}" type="slidenum">
              <a:rPr kumimoji="1" lang="ja-JP" altLang="en-US" smtClean="0"/>
              <a:t>‹#›</a:t>
            </a:fld>
            <a:endParaRPr kumimoji="1" lang="ja-JP" altLang="en-US"/>
          </a:p>
        </p:txBody>
      </p:sp>
    </p:spTree>
    <p:extLst>
      <p:ext uri="{BB962C8B-B14F-4D97-AF65-F5344CB8AC3E}">
        <p14:creationId xmlns:p14="http://schemas.microsoft.com/office/powerpoint/2010/main" val="209288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4B6710-37A6-AF37-CC9E-71EEAF67068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9B4A4B-2DF9-A8D3-E4F1-DEDAAD39CE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E3225FC-B70C-8F88-9372-DA24E736021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D5EB6F0-079F-61EE-DAF0-EEA5EF733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C8EE255-DBA4-F5A5-2320-C2A1C53A312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E60E059-3203-BB81-93F2-242AA4B636C4}"/>
              </a:ext>
            </a:extLst>
          </p:cNvPr>
          <p:cNvSpPr>
            <a:spLocks noGrp="1"/>
          </p:cNvSpPr>
          <p:nvPr>
            <p:ph type="dt" sz="half" idx="10"/>
          </p:nvPr>
        </p:nvSpPr>
        <p:spPr/>
        <p:txBody>
          <a:bodyPr/>
          <a:lstStyle/>
          <a:p>
            <a:fld id="{8BF9DBBF-3D3C-4F9A-B751-A35A1A037C49}" type="datetimeFigureOut">
              <a:rPr kumimoji="1" lang="ja-JP" altLang="en-US" smtClean="0"/>
              <a:t>2025/7/26</a:t>
            </a:fld>
            <a:endParaRPr kumimoji="1" lang="ja-JP" altLang="en-US"/>
          </a:p>
        </p:txBody>
      </p:sp>
      <p:sp>
        <p:nvSpPr>
          <p:cNvPr id="8" name="フッター プレースホルダー 7">
            <a:extLst>
              <a:ext uri="{FF2B5EF4-FFF2-40B4-BE49-F238E27FC236}">
                <a16:creationId xmlns:a16="http://schemas.microsoft.com/office/drawing/2014/main" id="{0C4BC52C-D209-BD4B-5E50-3FBE4F97032F}"/>
              </a:ext>
            </a:extLst>
          </p:cNvPr>
          <p:cNvSpPr>
            <a:spLocks noGrp="1"/>
          </p:cNvSpPr>
          <p:nvPr>
            <p:ph type="ftr" sz="quarter" idx="11"/>
          </p:nvPr>
        </p:nvSpPr>
        <p:spPr/>
        <p:txBody>
          <a:bodyPr/>
          <a:lstStyle/>
          <a:p>
            <a:pPr>
              <a:defRPr/>
            </a:pPr>
            <a:r>
              <a:rPr lang="ja-JP" altLang="en-US"/>
              <a:t> </a:t>
            </a:r>
            <a:r>
              <a:rPr lang="en-US" altLang="ja-JP" dirty="0"/>
              <a:t>‹#›</a:t>
            </a:r>
            <a:endParaRPr lang="ja-JP" altLang="en-US"/>
          </a:p>
        </p:txBody>
      </p:sp>
      <p:sp>
        <p:nvSpPr>
          <p:cNvPr id="9" name="スライド番号プレースホルダー 8">
            <a:extLst>
              <a:ext uri="{FF2B5EF4-FFF2-40B4-BE49-F238E27FC236}">
                <a16:creationId xmlns:a16="http://schemas.microsoft.com/office/drawing/2014/main" id="{A58A351D-9873-FBF1-03D4-288CF4466A83}"/>
              </a:ext>
            </a:extLst>
          </p:cNvPr>
          <p:cNvSpPr>
            <a:spLocks noGrp="1"/>
          </p:cNvSpPr>
          <p:nvPr>
            <p:ph type="sldNum" sz="quarter" idx="12"/>
          </p:nvPr>
        </p:nvSpPr>
        <p:spPr/>
        <p:txBody>
          <a:bodyPr/>
          <a:lstStyle/>
          <a:p>
            <a:fld id="{2FF1A49A-6468-4A3F-BF09-BFFA87CA9F46}" type="slidenum">
              <a:rPr kumimoji="1" lang="ja-JP" altLang="en-US" smtClean="0"/>
              <a:t>‹#›</a:t>
            </a:fld>
            <a:endParaRPr kumimoji="1" lang="ja-JP" altLang="en-US"/>
          </a:p>
        </p:txBody>
      </p:sp>
    </p:spTree>
    <p:extLst>
      <p:ext uri="{BB962C8B-B14F-4D97-AF65-F5344CB8AC3E}">
        <p14:creationId xmlns:p14="http://schemas.microsoft.com/office/powerpoint/2010/main" val="346496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B2050A-3E10-0E0A-A188-94AE82BD8BB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D75724E-ED58-047C-4901-999283F61D20}"/>
              </a:ext>
            </a:extLst>
          </p:cNvPr>
          <p:cNvSpPr>
            <a:spLocks noGrp="1"/>
          </p:cNvSpPr>
          <p:nvPr>
            <p:ph type="dt" sz="half" idx="10"/>
          </p:nvPr>
        </p:nvSpPr>
        <p:spPr/>
        <p:txBody>
          <a:bodyPr/>
          <a:lstStyle/>
          <a:p>
            <a:fld id="{8BF9DBBF-3D3C-4F9A-B751-A35A1A037C49}" type="datetimeFigureOut">
              <a:rPr kumimoji="1" lang="ja-JP" altLang="en-US" smtClean="0"/>
              <a:t>2025/7/26</a:t>
            </a:fld>
            <a:endParaRPr kumimoji="1" lang="ja-JP" altLang="en-US"/>
          </a:p>
        </p:txBody>
      </p:sp>
      <p:sp>
        <p:nvSpPr>
          <p:cNvPr id="4" name="フッター プレースホルダー 3">
            <a:extLst>
              <a:ext uri="{FF2B5EF4-FFF2-40B4-BE49-F238E27FC236}">
                <a16:creationId xmlns:a16="http://schemas.microsoft.com/office/drawing/2014/main" id="{AA4818F0-62DE-645D-639F-719801779116}"/>
              </a:ext>
            </a:extLst>
          </p:cNvPr>
          <p:cNvSpPr>
            <a:spLocks noGrp="1"/>
          </p:cNvSpPr>
          <p:nvPr>
            <p:ph type="ftr" sz="quarter" idx="11"/>
          </p:nvPr>
        </p:nvSpPr>
        <p:spPr/>
        <p:txBody>
          <a:bodyPr/>
          <a:lstStyle/>
          <a:p>
            <a:pPr>
              <a:defRPr/>
            </a:pPr>
            <a:r>
              <a:rPr lang="ja-JP" altLang="en-US"/>
              <a:t> </a:t>
            </a:r>
            <a:r>
              <a:rPr lang="en-US" altLang="ja-JP" dirty="0"/>
              <a:t>‹#›</a:t>
            </a:r>
            <a:endParaRPr lang="ja-JP" altLang="en-US"/>
          </a:p>
        </p:txBody>
      </p:sp>
      <p:sp>
        <p:nvSpPr>
          <p:cNvPr id="5" name="スライド番号プレースホルダー 4">
            <a:extLst>
              <a:ext uri="{FF2B5EF4-FFF2-40B4-BE49-F238E27FC236}">
                <a16:creationId xmlns:a16="http://schemas.microsoft.com/office/drawing/2014/main" id="{01F46DF3-5933-67FB-7E53-6AFA3A22A698}"/>
              </a:ext>
            </a:extLst>
          </p:cNvPr>
          <p:cNvSpPr>
            <a:spLocks noGrp="1"/>
          </p:cNvSpPr>
          <p:nvPr>
            <p:ph type="sldNum" sz="quarter" idx="12"/>
          </p:nvPr>
        </p:nvSpPr>
        <p:spPr/>
        <p:txBody>
          <a:bodyPr/>
          <a:lstStyle/>
          <a:p>
            <a:fld id="{2FF1A49A-6468-4A3F-BF09-BFFA87CA9F46}" type="slidenum">
              <a:rPr kumimoji="1" lang="ja-JP" altLang="en-US" smtClean="0"/>
              <a:t>‹#›</a:t>
            </a:fld>
            <a:endParaRPr kumimoji="1" lang="ja-JP" altLang="en-US"/>
          </a:p>
        </p:txBody>
      </p:sp>
    </p:spTree>
    <p:extLst>
      <p:ext uri="{BB962C8B-B14F-4D97-AF65-F5344CB8AC3E}">
        <p14:creationId xmlns:p14="http://schemas.microsoft.com/office/powerpoint/2010/main" val="93408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DC8690B-C353-0243-F1D0-E0B72589D9D4}"/>
              </a:ext>
            </a:extLst>
          </p:cNvPr>
          <p:cNvSpPr>
            <a:spLocks noGrp="1"/>
          </p:cNvSpPr>
          <p:nvPr>
            <p:ph type="dt" sz="half" idx="10"/>
          </p:nvPr>
        </p:nvSpPr>
        <p:spPr/>
        <p:txBody>
          <a:bodyPr/>
          <a:lstStyle/>
          <a:p>
            <a:fld id="{8BF9DBBF-3D3C-4F9A-B751-A35A1A037C49}" type="datetimeFigureOut">
              <a:rPr kumimoji="1" lang="ja-JP" altLang="en-US" smtClean="0"/>
              <a:t>2025/7/26</a:t>
            </a:fld>
            <a:endParaRPr kumimoji="1" lang="ja-JP" altLang="en-US"/>
          </a:p>
        </p:txBody>
      </p:sp>
      <p:sp>
        <p:nvSpPr>
          <p:cNvPr id="3" name="フッター プレースホルダー 2">
            <a:extLst>
              <a:ext uri="{FF2B5EF4-FFF2-40B4-BE49-F238E27FC236}">
                <a16:creationId xmlns:a16="http://schemas.microsoft.com/office/drawing/2014/main" id="{DEEBB7AD-D262-21F8-669D-DC9C8102823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E596A23-69F7-6DB7-DDCC-FD72CBB15CEE}"/>
              </a:ext>
            </a:extLst>
          </p:cNvPr>
          <p:cNvSpPr>
            <a:spLocks noGrp="1"/>
          </p:cNvSpPr>
          <p:nvPr>
            <p:ph type="sldNum" sz="quarter" idx="12"/>
          </p:nvPr>
        </p:nvSpPr>
        <p:spPr/>
        <p:txBody>
          <a:bodyPr/>
          <a:lstStyle/>
          <a:p>
            <a:fld id="{2FF1A49A-6468-4A3F-BF09-BFFA87CA9F46}" type="slidenum">
              <a:rPr kumimoji="1" lang="ja-JP" altLang="en-US" smtClean="0"/>
              <a:t>‹#›</a:t>
            </a:fld>
            <a:endParaRPr kumimoji="1" lang="ja-JP" altLang="en-US"/>
          </a:p>
        </p:txBody>
      </p:sp>
    </p:spTree>
    <p:extLst>
      <p:ext uri="{BB962C8B-B14F-4D97-AF65-F5344CB8AC3E}">
        <p14:creationId xmlns:p14="http://schemas.microsoft.com/office/powerpoint/2010/main" val="12667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25841F-6000-210A-EF11-E229562A407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C699FF8-ED62-191E-FDBD-C5EC10B9B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8BB3BF5-F4B0-9CFD-C670-735034E1D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B6C953C-CC34-4963-EC8B-46F1A97AB83E}"/>
              </a:ext>
            </a:extLst>
          </p:cNvPr>
          <p:cNvSpPr>
            <a:spLocks noGrp="1"/>
          </p:cNvSpPr>
          <p:nvPr>
            <p:ph type="dt" sz="half" idx="10"/>
          </p:nvPr>
        </p:nvSpPr>
        <p:spPr/>
        <p:txBody>
          <a:bodyPr/>
          <a:lstStyle/>
          <a:p>
            <a:fld id="{8BF9DBBF-3D3C-4F9A-B751-A35A1A037C49}" type="datetimeFigureOut">
              <a:rPr kumimoji="1" lang="ja-JP" altLang="en-US" smtClean="0"/>
              <a:t>2025/7/26</a:t>
            </a:fld>
            <a:endParaRPr kumimoji="1" lang="ja-JP" altLang="en-US"/>
          </a:p>
        </p:txBody>
      </p:sp>
      <p:sp>
        <p:nvSpPr>
          <p:cNvPr id="6" name="フッター プレースホルダー 5">
            <a:extLst>
              <a:ext uri="{FF2B5EF4-FFF2-40B4-BE49-F238E27FC236}">
                <a16:creationId xmlns:a16="http://schemas.microsoft.com/office/drawing/2014/main" id="{E877885E-1326-D7ED-1080-A77CBB03ECB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71A71DF-8B6F-6852-8AC9-807B7D728023}"/>
              </a:ext>
            </a:extLst>
          </p:cNvPr>
          <p:cNvSpPr>
            <a:spLocks noGrp="1"/>
          </p:cNvSpPr>
          <p:nvPr>
            <p:ph type="sldNum" sz="quarter" idx="12"/>
          </p:nvPr>
        </p:nvSpPr>
        <p:spPr/>
        <p:txBody>
          <a:bodyPr/>
          <a:lstStyle/>
          <a:p>
            <a:fld id="{2FF1A49A-6468-4A3F-BF09-BFFA87CA9F46}" type="slidenum">
              <a:rPr kumimoji="1" lang="ja-JP" altLang="en-US" smtClean="0"/>
              <a:t>‹#›</a:t>
            </a:fld>
            <a:endParaRPr kumimoji="1" lang="ja-JP" altLang="en-US"/>
          </a:p>
        </p:txBody>
      </p:sp>
    </p:spTree>
    <p:extLst>
      <p:ext uri="{BB962C8B-B14F-4D97-AF65-F5344CB8AC3E}">
        <p14:creationId xmlns:p14="http://schemas.microsoft.com/office/powerpoint/2010/main" val="66333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2388AF-F893-34A5-89E3-1742BCE6085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B20D19C-BFE1-12EF-EA58-D179C40FFF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C223D23-B555-3AEB-AED6-188FFEE51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68924B-8FB5-CB2D-BFA8-A38D21C28D03}"/>
              </a:ext>
            </a:extLst>
          </p:cNvPr>
          <p:cNvSpPr>
            <a:spLocks noGrp="1"/>
          </p:cNvSpPr>
          <p:nvPr>
            <p:ph type="dt" sz="half" idx="10"/>
          </p:nvPr>
        </p:nvSpPr>
        <p:spPr/>
        <p:txBody>
          <a:bodyPr/>
          <a:lstStyle/>
          <a:p>
            <a:fld id="{8BF9DBBF-3D3C-4F9A-B751-A35A1A037C49}" type="datetimeFigureOut">
              <a:rPr kumimoji="1" lang="ja-JP" altLang="en-US" smtClean="0"/>
              <a:t>2025/7/26</a:t>
            </a:fld>
            <a:endParaRPr kumimoji="1" lang="ja-JP" altLang="en-US"/>
          </a:p>
        </p:txBody>
      </p:sp>
      <p:sp>
        <p:nvSpPr>
          <p:cNvPr id="6" name="フッター プレースホルダー 5">
            <a:extLst>
              <a:ext uri="{FF2B5EF4-FFF2-40B4-BE49-F238E27FC236}">
                <a16:creationId xmlns:a16="http://schemas.microsoft.com/office/drawing/2014/main" id="{E4528D0C-F6C9-4B22-AC8A-0683911F3EDA}"/>
              </a:ext>
            </a:extLst>
          </p:cNvPr>
          <p:cNvSpPr>
            <a:spLocks noGrp="1"/>
          </p:cNvSpPr>
          <p:nvPr>
            <p:ph type="ftr" sz="quarter" idx="11"/>
          </p:nvPr>
        </p:nvSpPr>
        <p:spPr/>
        <p:txBody>
          <a:bodyPr/>
          <a:lstStyle/>
          <a:p>
            <a:pPr>
              <a:defRPr/>
            </a:pPr>
            <a:r>
              <a:rPr lang="ja-JP" altLang="en-US"/>
              <a:t> </a:t>
            </a:r>
            <a:r>
              <a:rPr lang="en-US" altLang="ja-JP" dirty="0"/>
              <a:t>‹#›</a:t>
            </a:r>
            <a:endParaRPr lang="ja-JP" altLang="en-US"/>
          </a:p>
        </p:txBody>
      </p:sp>
      <p:sp>
        <p:nvSpPr>
          <p:cNvPr id="7" name="スライド番号プレースホルダー 6">
            <a:extLst>
              <a:ext uri="{FF2B5EF4-FFF2-40B4-BE49-F238E27FC236}">
                <a16:creationId xmlns:a16="http://schemas.microsoft.com/office/drawing/2014/main" id="{E30D97A7-571D-4625-F6BE-C26136A75D8D}"/>
              </a:ext>
            </a:extLst>
          </p:cNvPr>
          <p:cNvSpPr>
            <a:spLocks noGrp="1"/>
          </p:cNvSpPr>
          <p:nvPr>
            <p:ph type="sldNum" sz="quarter" idx="12"/>
          </p:nvPr>
        </p:nvSpPr>
        <p:spPr/>
        <p:txBody>
          <a:bodyPr/>
          <a:lstStyle/>
          <a:p>
            <a:fld id="{2FF1A49A-6468-4A3F-BF09-BFFA87CA9F46}" type="slidenum">
              <a:rPr kumimoji="1" lang="ja-JP" altLang="en-US" smtClean="0"/>
              <a:t>‹#›</a:t>
            </a:fld>
            <a:endParaRPr kumimoji="1" lang="ja-JP" altLang="en-US"/>
          </a:p>
        </p:txBody>
      </p:sp>
    </p:spTree>
    <p:extLst>
      <p:ext uri="{BB962C8B-B14F-4D97-AF65-F5344CB8AC3E}">
        <p14:creationId xmlns:p14="http://schemas.microsoft.com/office/powerpoint/2010/main" val="132273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CE30334-F607-B401-74D9-7B62FB7C42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A3CAB91-0EBF-3365-A269-150A8FE91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75E0C4-7AD2-80C0-22C8-EB2D657FC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9DBBF-3D3C-4F9A-B751-A35A1A037C49}" type="datetimeFigureOut">
              <a:rPr kumimoji="1" lang="ja-JP" altLang="en-US" smtClean="0"/>
              <a:t>2025/7/26</a:t>
            </a:fld>
            <a:endParaRPr kumimoji="1" lang="ja-JP" altLang="en-US"/>
          </a:p>
        </p:txBody>
      </p:sp>
      <p:sp>
        <p:nvSpPr>
          <p:cNvPr id="5" name="フッター プレースホルダー 4">
            <a:extLst>
              <a:ext uri="{FF2B5EF4-FFF2-40B4-BE49-F238E27FC236}">
                <a16:creationId xmlns:a16="http://schemas.microsoft.com/office/drawing/2014/main" id="{DC6863D6-E782-5EBD-AC72-5E15B417E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44B925E-10A3-EF5B-77DF-6B45E15AD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1A49A-6468-4A3F-BF09-BFFA87CA9F46}" type="slidenum">
              <a:rPr kumimoji="1" lang="ja-JP" altLang="en-US" smtClean="0"/>
              <a:t>‹#›</a:t>
            </a:fld>
            <a:endParaRPr kumimoji="1" lang="ja-JP" altLang="en-US"/>
          </a:p>
        </p:txBody>
      </p:sp>
      <p:sp>
        <p:nvSpPr>
          <p:cNvPr id="7" name="Rectangle 12" descr="右下がり対角線">
            <a:extLst>
              <a:ext uri="{FF2B5EF4-FFF2-40B4-BE49-F238E27FC236}">
                <a16:creationId xmlns:a16="http://schemas.microsoft.com/office/drawing/2014/main" id="{25E79FCC-3E65-25FF-F38E-7A1A1609BB9C}"/>
              </a:ext>
            </a:extLst>
          </p:cNvPr>
          <p:cNvSpPr>
            <a:spLocks noChangeArrowheads="1"/>
          </p:cNvSpPr>
          <p:nvPr userDrawn="1"/>
        </p:nvSpPr>
        <p:spPr bwMode="auto">
          <a:xfrm>
            <a:off x="0" y="6248400"/>
            <a:ext cx="12192000" cy="457200"/>
          </a:xfrm>
          <a:prstGeom prst="rect">
            <a:avLst/>
          </a:prstGeom>
          <a:pattFill prst="ltDnDiag">
            <a:fgClr>
              <a:srgbClr val="33CCFF">
                <a:alpha val="20000"/>
              </a:srgbClr>
            </a:fgClr>
            <a:bgClr>
              <a:schemeClr val="bg1">
                <a:alpha val="20000"/>
              </a:schemeClr>
            </a:bgClr>
          </a:pattFill>
          <a:ln>
            <a:noFill/>
          </a:ln>
          <a:effectLst/>
        </p:spPr>
        <p:txBody>
          <a:bodyPr wrap="none" anchor="ctr"/>
          <a:lstStyle>
            <a:lvl1pPr>
              <a:defRPr sz="2400">
                <a:solidFill>
                  <a:schemeClr val="tx1"/>
                </a:solidFill>
                <a:latin typeface="Times" pitchFamily="18" charset="0"/>
                <a:ea typeface="ＭＳ Ｐゴシック" charset="-128"/>
              </a:defRPr>
            </a:lvl1pPr>
            <a:lvl2pPr marL="742950" indent="-285750">
              <a:defRPr sz="2400">
                <a:solidFill>
                  <a:schemeClr val="tx1"/>
                </a:solidFill>
                <a:latin typeface="Times" pitchFamily="18" charset="0"/>
                <a:ea typeface="ＭＳ Ｐゴシック" charset="-128"/>
              </a:defRPr>
            </a:lvl2pPr>
            <a:lvl3pPr marL="1143000" indent="-228600">
              <a:defRPr sz="2400">
                <a:solidFill>
                  <a:schemeClr val="tx1"/>
                </a:solidFill>
                <a:latin typeface="Times" pitchFamily="18" charset="0"/>
                <a:ea typeface="ＭＳ Ｐゴシック" charset="-128"/>
              </a:defRPr>
            </a:lvl3pPr>
            <a:lvl4pPr marL="1600200" indent="-228600">
              <a:defRPr sz="2400">
                <a:solidFill>
                  <a:schemeClr val="tx1"/>
                </a:solidFill>
                <a:latin typeface="Times" pitchFamily="18" charset="0"/>
                <a:ea typeface="ＭＳ Ｐゴシック" charset="-128"/>
              </a:defRPr>
            </a:lvl4pPr>
            <a:lvl5pPr marL="2057400" indent="-228600">
              <a:defRPr sz="2400">
                <a:solidFill>
                  <a:schemeClr val="tx1"/>
                </a:solidFill>
                <a:latin typeface="Times"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charset="-128"/>
              </a:defRPr>
            </a:lvl9pPr>
          </a:lstStyle>
          <a:p>
            <a:pPr>
              <a:defRPr/>
            </a:pPr>
            <a:endParaRPr lang="ja-JP" altLang="en-US"/>
          </a:p>
        </p:txBody>
      </p:sp>
      <p:pic>
        <p:nvPicPr>
          <p:cNvPr id="8" name="Picture 7" descr="P:\01_ロゴ_バナー\01_ユニセフロゴ\★ロゴ・各種グラフィックス(2016.10.01～）\UNICEF GRAPHICS BOOK\02_UNICEF_LOGO\2016 ForEveryChild LOGO\PNG\ENGLISH\HORIZONTAL\UNICEF_ForEveryChild_Cyan_Horizontal_RGB_ENG.png">
            <a:extLst>
              <a:ext uri="{FF2B5EF4-FFF2-40B4-BE49-F238E27FC236}">
                <a16:creationId xmlns:a16="http://schemas.microsoft.com/office/drawing/2014/main" id="{3723034B-D1F7-B1F8-7A7C-FCEC4D04037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29600" y="6272213"/>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925021"/>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3785"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7D5D408-0DF8-9A39-31EC-23EF9413C9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FCC2DBF-BBCB-CEB7-F18F-6709EF3F75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D1CD56-8F84-0CB8-D664-3D95A4B138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76CF0-0340-4560-85D8-C70B524C9A20}" type="datetimeFigureOut">
              <a:rPr kumimoji="1" lang="ja-JP" altLang="en-US" smtClean="0"/>
              <a:t>2025/7/26</a:t>
            </a:fld>
            <a:endParaRPr kumimoji="1" lang="ja-JP" altLang="en-US"/>
          </a:p>
        </p:txBody>
      </p:sp>
      <p:sp>
        <p:nvSpPr>
          <p:cNvPr id="5" name="フッター プレースホルダー 4">
            <a:extLst>
              <a:ext uri="{FF2B5EF4-FFF2-40B4-BE49-F238E27FC236}">
                <a16:creationId xmlns:a16="http://schemas.microsoft.com/office/drawing/2014/main" id="{16937197-7433-80E2-1DD5-3D3491E75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6F4A0B3-E5FC-79FE-57E5-3E471AA2C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FCD3D-F3BF-4150-9947-4EE7B32FE59A}" type="slidenum">
              <a:rPr kumimoji="1" lang="ja-JP" altLang="en-US" smtClean="0"/>
              <a:t>‹#›</a:t>
            </a:fld>
            <a:endParaRPr kumimoji="1" lang="ja-JP" altLang="en-US"/>
          </a:p>
        </p:txBody>
      </p:sp>
    </p:spTree>
    <p:extLst>
      <p:ext uri="{BB962C8B-B14F-4D97-AF65-F5344CB8AC3E}">
        <p14:creationId xmlns:p14="http://schemas.microsoft.com/office/powerpoint/2010/main" val="2304898609"/>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EAE63-E9DA-4997-A5F3-42477BF5CC9B}" type="datetime1">
              <a:rPr lang="ja-JP" altLang="en-US" smtClean="0"/>
              <a:t>2025/7/26</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60344609"/>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unicef.or.jp/crc/card/"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4.emf"/><Relationship Id="rId4" Type="http://schemas.openxmlformats.org/officeDocument/2006/relationships/image" Target="../media/image43.emf"/></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4.emf"/><Relationship Id="rId4" Type="http://schemas.openxmlformats.org/officeDocument/2006/relationships/image" Target="../media/image43.emf"/></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4.emf"/><Relationship Id="rId4" Type="http://schemas.openxmlformats.org/officeDocument/2006/relationships/image" Target="../media/image43.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unicef.or.jp/crc/kodomo/activity/" TargetMode="Externa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emf"/><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5FA"/>
        </a:solidFill>
        <a:effectLst/>
      </p:bgPr>
    </p:bg>
    <p:spTree>
      <p:nvGrpSpPr>
        <p:cNvPr id="1" name=""/>
        <p:cNvGrpSpPr/>
        <p:nvPr/>
      </p:nvGrpSpPr>
      <p:grpSpPr>
        <a:xfrm>
          <a:off x="0" y="0"/>
          <a:ext cx="0" cy="0"/>
          <a:chOff x="0" y="0"/>
          <a:chExt cx="0" cy="0"/>
        </a:xfrm>
      </p:grpSpPr>
      <p:sp>
        <p:nvSpPr>
          <p:cNvPr id="17" name="楕円 16">
            <a:extLst>
              <a:ext uri="{FF2B5EF4-FFF2-40B4-BE49-F238E27FC236}">
                <a16:creationId xmlns:a16="http://schemas.microsoft.com/office/drawing/2014/main" id="{CF25FE49-F3DB-1156-45A8-2CDC42CBFCEF}"/>
              </a:ext>
            </a:extLst>
          </p:cNvPr>
          <p:cNvSpPr/>
          <p:nvPr/>
        </p:nvSpPr>
        <p:spPr>
          <a:xfrm>
            <a:off x="11042650" y="5135563"/>
            <a:ext cx="806450" cy="765175"/>
          </a:xfrm>
          <a:prstGeom prst="ellipse">
            <a:avLst/>
          </a:prstGeom>
          <a:blipFill rotWithShape="0">
            <a:blip r:embed="rId3" cstate="screen"/>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pic>
        <p:nvPicPr>
          <p:cNvPr id="86019" name="Picture 6">
            <a:extLst>
              <a:ext uri="{FF2B5EF4-FFF2-40B4-BE49-F238E27FC236}">
                <a16:creationId xmlns:a16="http://schemas.microsoft.com/office/drawing/2014/main" id="{14285122-6A2C-4673-5FB0-00C430A16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488" y="5518150"/>
            <a:ext cx="74390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円/楕円 8">
            <a:extLst>
              <a:ext uri="{FF2B5EF4-FFF2-40B4-BE49-F238E27FC236}">
                <a16:creationId xmlns:a16="http://schemas.microsoft.com/office/drawing/2014/main" id="{70BABA4E-D63A-45ED-7613-F4E3EE89B2CC}"/>
              </a:ext>
            </a:extLst>
          </p:cNvPr>
          <p:cNvSpPr/>
          <p:nvPr/>
        </p:nvSpPr>
        <p:spPr>
          <a:xfrm>
            <a:off x="669925" y="2463800"/>
            <a:ext cx="762000" cy="793750"/>
          </a:xfrm>
          <a:prstGeom prst="ellipse">
            <a:avLst/>
          </a:prstGeom>
          <a:blipFill rotWithShape="0">
            <a:blip r:embed="rId5" cstate="screen"/>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11" name="円/楕円 10">
            <a:extLst>
              <a:ext uri="{FF2B5EF4-FFF2-40B4-BE49-F238E27FC236}">
                <a16:creationId xmlns:a16="http://schemas.microsoft.com/office/drawing/2014/main" id="{7A667F72-766C-3950-D9BA-80C6515B8D0A}"/>
              </a:ext>
            </a:extLst>
          </p:cNvPr>
          <p:cNvSpPr/>
          <p:nvPr/>
        </p:nvSpPr>
        <p:spPr>
          <a:xfrm>
            <a:off x="11122025" y="171450"/>
            <a:ext cx="906463" cy="869950"/>
          </a:xfrm>
          <a:prstGeom prst="ellipse">
            <a:avLst/>
          </a:prstGeom>
          <a:blipFill rotWithShape="0">
            <a:blip r:embed="rId6" cstate="screen"/>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16" name="楕円 15">
            <a:extLst>
              <a:ext uri="{FF2B5EF4-FFF2-40B4-BE49-F238E27FC236}">
                <a16:creationId xmlns:a16="http://schemas.microsoft.com/office/drawing/2014/main" id="{1EED80CA-D560-E457-3727-D3C933B89189}"/>
              </a:ext>
            </a:extLst>
          </p:cNvPr>
          <p:cNvSpPr/>
          <p:nvPr/>
        </p:nvSpPr>
        <p:spPr>
          <a:xfrm flipV="1">
            <a:off x="100013" y="165100"/>
            <a:ext cx="569912" cy="574675"/>
          </a:xfrm>
          <a:prstGeom prst="ellipse">
            <a:avLst/>
          </a:prstGeom>
          <a:blipFill rotWithShape="0">
            <a:blip r:embed="rId3" cstate="screen"/>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10" name="円/楕円 9">
            <a:extLst>
              <a:ext uri="{FF2B5EF4-FFF2-40B4-BE49-F238E27FC236}">
                <a16:creationId xmlns:a16="http://schemas.microsoft.com/office/drawing/2014/main" id="{35E7D3BC-A8FD-5F5F-0600-3687F407EF51}"/>
              </a:ext>
            </a:extLst>
          </p:cNvPr>
          <p:cNvSpPr/>
          <p:nvPr/>
        </p:nvSpPr>
        <p:spPr>
          <a:xfrm>
            <a:off x="1401763" y="5692775"/>
            <a:ext cx="882650" cy="808038"/>
          </a:xfrm>
          <a:prstGeom prst="ellipse">
            <a:avLst/>
          </a:prstGeom>
          <a:blipFill rotWithShape="0">
            <a:blip r:embed="rId7" cstate="screen"/>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18" name="楕円 17">
            <a:extLst>
              <a:ext uri="{FF2B5EF4-FFF2-40B4-BE49-F238E27FC236}">
                <a16:creationId xmlns:a16="http://schemas.microsoft.com/office/drawing/2014/main" id="{46AAC4F9-EB3D-023E-420D-EA331DEC267A}"/>
              </a:ext>
            </a:extLst>
          </p:cNvPr>
          <p:cNvSpPr/>
          <p:nvPr/>
        </p:nvSpPr>
        <p:spPr>
          <a:xfrm rot="14561937">
            <a:off x="1349375" y="450850"/>
            <a:ext cx="619125" cy="631825"/>
          </a:xfrm>
          <a:prstGeom prst="ellipse">
            <a:avLst/>
          </a:prstGeom>
          <a:blipFill rotWithShape="0">
            <a:blip r:embed="rId8" cstate="screen"/>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pic>
        <p:nvPicPr>
          <p:cNvPr id="4" name="図 3" descr="テキスト&#10;&#10;自動的に生成された説明">
            <a:extLst>
              <a:ext uri="{FF2B5EF4-FFF2-40B4-BE49-F238E27FC236}">
                <a16:creationId xmlns:a16="http://schemas.microsoft.com/office/drawing/2014/main" id="{CE85B938-DE01-E1FB-6C00-6BC4E6A0EF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297299"/>
            <a:ext cx="12192000" cy="4263402"/>
          </a:xfrm>
          <a:prstGeom prst="rect">
            <a:avLst/>
          </a:prstGeom>
        </p:spPr>
      </p:pic>
      <p:sp>
        <p:nvSpPr>
          <p:cNvPr id="5" name="テキスト ボックス 4">
            <a:extLst>
              <a:ext uri="{FF2B5EF4-FFF2-40B4-BE49-F238E27FC236}">
                <a16:creationId xmlns:a16="http://schemas.microsoft.com/office/drawing/2014/main" id="{49FF3752-7D32-E7E5-C8AE-454B23DDCB28}"/>
              </a:ext>
            </a:extLst>
          </p:cNvPr>
          <p:cNvSpPr txBox="1"/>
          <p:nvPr/>
        </p:nvSpPr>
        <p:spPr>
          <a:xfrm>
            <a:off x="4079695" y="310931"/>
            <a:ext cx="4449298" cy="646331"/>
          </a:xfrm>
          <a:prstGeom prst="rect">
            <a:avLst/>
          </a:prstGeom>
          <a:noFill/>
        </p:spPr>
        <p:txBody>
          <a:bodyPr wrap="square" rtlCol="0">
            <a:spAutoFit/>
          </a:bodyPr>
          <a:lstStyle/>
          <a:p>
            <a:r>
              <a:rPr kumimoji="1" lang="ja-JP" altLang="en-US" sz="3600" b="1" dirty="0">
                <a:solidFill>
                  <a:schemeClr val="bg1"/>
                </a:solidFill>
                <a:latin typeface="HG丸ｺﾞｼｯｸM-PRO" panose="020F0600000000000000" pitchFamily="50" charset="-128"/>
                <a:ea typeface="HG丸ｺﾞｼｯｸM-PRO" panose="020F0600000000000000" pitchFamily="50" charset="-128"/>
              </a:rPr>
              <a:t>ユニセフと学ぼう！</a:t>
            </a:r>
          </a:p>
        </p:txBody>
      </p:sp>
      <p:sp>
        <p:nvSpPr>
          <p:cNvPr id="2" name="テキスト ボックス 1">
            <a:extLst>
              <a:ext uri="{FF2B5EF4-FFF2-40B4-BE49-F238E27FC236}">
                <a16:creationId xmlns:a16="http://schemas.microsoft.com/office/drawing/2014/main" id="{A8169DB7-7010-1250-36F2-5E9871CFB8C8}"/>
              </a:ext>
            </a:extLst>
          </p:cNvPr>
          <p:cNvSpPr txBox="1"/>
          <p:nvPr/>
        </p:nvSpPr>
        <p:spPr>
          <a:xfrm>
            <a:off x="6377848" y="126265"/>
            <a:ext cx="636713" cy="369332"/>
          </a:xfrm>
          <a:prstGeom prst="rect">
            <a:avLst/>
          </a:prstGeom>
          <a:noFill/>
        </p:spPr>
        <p:txBody>
          <a:bodyPr wrap="none" rtlCol="0">
            <a:spAutoFit/>
          </a:bodyPr>
          <a:lstStyle/>
          <a:p>
            <a:r>
              <a:rPr kumimoji="1" lang="ja-JP" altLang="en-US" b="1" dirty="0">
                <a:solidFill>
                  <a:schemeClr val="bg1"/>
                </a:solidFill>
              </a:rPr>
              <a:t>まな</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789C779-3019-3C1C-259C-A29ABBB9DFDF}"/>
              </a:ext>
            </a:extLst>
          </p:cNvPr>
          <p:cNvPicPr>
            <a:picLocks noChangeAspect="1"/>
          </p:cNvPicPr>
          <p:nvPr/>
        </p:nvPicPr>
        <p:blipFill>
          <a:blip r:embed="rId3"/>
          <a:stretch>
            <a:fillRect/>
          </a:stretch>
        </p:blipFill>
        <p:spPr>
          <a:xfrm>
            <a:off x="0" y="-11574"/>
            <a:ext cx="12192000" cy="2775640"/>
          </a:xfrm>
          <a:prstGeom prst="rect">
            <a:avLst/>
          </a:prstGeom>
        </p:spPr>
      </p:pic>
      <p:grpSp>
        <p:nvGrpSpPr>
          <p:cNvPr id="3" name="グループ化 2">
            <a:extLst>
              <a:ext uri="{FF2B5EF4-FFF2-40B4-BE49-F238E27FC236}">
                <a16:creationId xmlns:a16="http://schemas.microsoft.com/office/drawing/2014/main" id="{6E176E9E-21EF-5D00-9D0A-9EFBC8B154C4}"/>
              </a:ext>
            </a:extLst>
          </p:cNvPr>
          <p:cNvGrpSpPr/>
          <p:nvPr/>
        </p:nvGrpSpPr>
        <p:grpSpPr>
          <a:xfrm>
            <a:off x="672410" y="2979112"/>
            <a:ext cx="11078674" cy="1511321"/>
            <a:chOff x="672410" y="2979112"/>
            <a:chExt cx="11078674" cy="1511321"/>
          </a:xfrm>
        </p:grpSpPr>
        <p:sp>
          <p:nvSpPr>
            <p:cNvPr id="7" name="テキスト ボックス 6">
              <a:extLst>
                <a:ext uri="{FF2B5EF4-FFF2-40B4-BE49-F238E27FC236}">
                  <a16:creationId xmlns:a16="http://schemas.microsoft.com/office/drawing/2014/main" id="{B771D917-971C-B499-1120-A2B1A063EFE5}"/>
                </a:ext>
              </a:extLst>
            </p:cNvPr>
            <p:cNvSpPr txBox="1"/>
            <p:nvPr/>
          </p:nvSpPr>
          <p:spPr>
            <a:xfrm>
              <a:off x="672410" y="3290104"/>
              <a:ext cx="11078674" cy="1200329"/>
            </a:xfrm>
            <a:prstGeom prst="rect">
              <a:avLst/>
            </a:prstGeom>
            <a:noFill/>
          </p:spPr>
          <p:txBody>
            <a:bodyPr wrap="none" rtlCol="0">
              <a:spAutoFit/>
            </a:bodyPr>
            <a:lstStyle/>
            <a:p>
              <a:r>
                <a:rPr lang="ja-JP" altLang="en-US" sz="7200" dirty="0">
                  <a:latin typeface="BIZ UDPゴシック" panose="020B0400000000000000" pitchFamily="50" charset="-128"/>
                  <a:ea typeface="BIZ UDPゴシック" panose="020B0400000000000000" pitchFamily="50" charset="-128"/>
                </a:rPr>
                <a:t>「</a:t>
              </a:r>
              <a:r>
                <a:rPr lang="ja-JP" altLang="en-US" sz="7200" b="1" dirty="0">
                  <a:latin typeface="HG丸ｺﾞｼｯｸM-PRO" panose="020F0600000000000000" pitchFamily="50" charset="-128"/>
                  <a:ea typeface="HG丸ｺﾞｼｯｸM-PRO" panose="020F0600000000000000" pitchFamily="50" charset="-128"/>
                </a:rPr>
                <a:t>子どもの権利条約</a:t>
              </a:r>
              <a:r>
                <a:rPr lang="ja-JP" altLang="en-US" sz="7200" dirty="0">
                  <a:latin typeface="BIZ UDPゴシック" panose="020B0400000000000000" pitchFamily="50" charset="-128"/>
                  <a:ea typeface="BIZ UDPゴシック" panose="020B0400000000000000" pitchFamily="50" charset="-128"/>
                </a:rPr>
                <a:t>」って？</a:t>
              </a:r>
              <a:endParaRPr kumimoji="1" lang="ja-JP" altLang="en-US" sz="72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24D27C67-A750-89C2-6E07-DC453EF563C0}"/>
                </a:ext>
              </a:extLst>
            </p:cNvPr>
            <p:cNvSpPr txBox="1"/>
            <p:nvPr/>
          </p:nvSpPr>
          <p:spPr>
            <a:xfrm>
              <a:off x="4960126" y="2979112"/>
              <a:ext cx="3558988" cy="523220"/>
            </a:xfrm>
            <a:prstGeom prst="rect">
              <a:avLst/>
            </a:prstGeom>
            <a:noFill/>
          </p:spPr>
          <p:txBody>
            <a:bodyPr wrap="none" rtlCol="0">
              <a:spAutoFit/>
            </a:bodyPr>
            <a:lstStyle/>
            <a:p>
              <a:r>
                <a:rPr kumimoji="1" lang="ja-JP" altLang="en-US" sz="2800" b="1" dirty="0"/>
                <a:t>けん　 り 　じょう やく</a:t>
              </a:r>
            </a:p>
          </p:txBody>
        </p:sp>
      </p:grpSp>
      <p:grpSp>
        <p:nvGrpSpPr>
          <p:cNvPr id="5" name="グループ化 4">
            <a:extLst>
              <a:ext uri="{FF2B5EF4-FFF2-40B4-BE49-F238E27FC236}">
                <a16:creationId xmlns:a16="http://schemas.microsoft.com/office/drawing/2014/main" id="{FD85154A-CFEC-E1C4-E0BE-49C7A767850F}"/>
              </a:ext>
            </a:extLst>
          </p:cNvPr>
          <p:cNvGrpSpPr/>
          <p:nvPr/>
        </p:nvGrpSpPr>
        <p:grpSpPr>
          <a:xfrm>
            <a:off x="3507130" y="4816415"/>
            <a:ext cx="5625295" cy="1561234"/>
            <a:chOff x="3507130" y="4816416"/>
            <a:chExt cx="5039086" cy="1811023"/>
          </a:xfrm>
        </p:grpSpPr>
        <p:sp>
          <p:nvSpPr>
            <p:cNvPr id="8" name="テキスト ボックス 7">
              <a:extLst>
                <a:ext uri="{FF2B5EF4-FFF2-40B4-BE49-F238E27FC236}">
                  <a16:creationId xmlns:a16="http://schemas.microsoft.com/office/drawing/2014/main" id="{63CB858A-2AFE-62CA-A613-5500987B203B}"/>
                </a:ext>
              </a:extLst>
            </p:cNvPr>
            <p:cNvSpPr txBox="1"/>
            <p:nvPr/>
          </p:nvSpPr>
          <p:spPr>
            <a:xfrm>
              <a:off x="3625046" y="5180889"/>
              <a:ext cx="4921170" cy="1446550"/>
            </a:xfrm>
            <a:prstGeom prst="rect">
              <a:avLst/>
            </a:prstGeom>
            <a:noFill/>
          </p:spPr>
          <p:txBody>
            <a:bodyPr wrap="square">
              <a:spAutoFit/>
            </a:bodyPr>
            <a:lstStyle/>
            <a:p>
              <a:r>
                <a:rPr lang="ja-JP" altLang="en-US" sz="4400" b="1" dirty="0">
                  <a:solidFill>
                    <a:srgbClr val="00B0F0"/>
                  </a:solidFill>
                  <a:latin typeface="BIZ UDPゴシック" panose="020B0400000000000000" pitchFamily="50" charset="-128"/>
                  <a:ea typeface="BIZ UDPゴシック" panose="020B0400000000000000" pitchFamily="50" charset="-128"/>
                </a:rPr>
                <a:t>条約って何だろう？</a:t>
              </a:r>
              <a:endParaRPr lang="en-US" altLang="ja-JP" sz="4400" b="1" dirty="0">
                <a:solidFill>
                  <a:srgbClr val="00B0F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75C7F67-BBE3-D9B7-12B8-0C09D21C0669}"/>
                </a:ext>
              </a:extLst>
            </p:cNvPr>
            <p:cNvSpPr txBox="1"/>
            <p:nvPr/>
          </p:nvSpPr>
          <p:spPr>
            <a:xfrm>
              <a:off x="3507130" y="4816416"/>
              <a:ext cx="1582484" cy="461665"/>
            </a:xfrm>
            <a:prstGeom prst="rect">
              <a:avLst/>
            </a:prstGeom>
            <a:noFill/>
          </p:spPr>
          <p:txBody>
            <a:bodyPr wrap="none" rtlCol="0">
              <a:spAutoFit/>
            </a:bodyPr>
            <a:lstStyle/>
            <a:p>
              <a:r>
                <a:rPr lang="ja-JP" altLang="en-US" sz="2400" b="1" dirty="0">
                  <a:solidFill>
                    <a:srgbClr val="00B0F0"/>
                  </a:solidFill>
                </a:rPr>
                <a:t>じょうやく</a:t>
              </a:r>
              <a:endParaRPr kumimoji="1" lang="ja-JP" altLang="en-US" sz="2400" b="1" dirty="0">
                <a:solidFill>
                  <a:srgbClr val="00B0F0"/>
                </a:solidFill>
              </a:endParaRPr>
            </a:p>
          </p:txBody>
        </p:sp>
      </p:grpSp>
    </p:spTree>
    <p:extLst>
      <p:ext uri="{BB962C8B-B14F-4D97-AF65-F5344CB8AC3E}">
        <p14:creationId xmlns:p14="http://schemas.microsoft.com/office/powerpoint/2010/main" val="372597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BC02021D-F442-A7E0-7347-D09404225F20}"/>
              </a:ext>
            </a:extLst>
          </p:cNvPr>
          <p:cNvGrpSpPr/>
          <p:nvPr/>
        </p:nvGrpSpPr>
        <p:grpSpPr>
          <a:xfrm>
            <a:off x="922239" y="477032"/>
            <a:ext cx="10347517" cy="5592749"/>
            <a:chOff x="922239" y="477032"/>
            <a:chExt cx="10347517" cy="5592749"/>
          </a:xfrm>
        </p:grpSpPr>
        <p:grpSp>
          <p:nvGrpSpPr>
            <p:cNvPr id="11" name="グループ化 10">
              <a:extLst>
                <a:ext uri="{FF2B5EF4-FFF2-40B4-BE49-F238E27FC236}">
                  <a16:creationId xmlns:a16="http://schemas.microsoft.com/office/drawing/2014/main" id="{175666A1-26F4-08B8-E13E-EB09529CB5AF}"/>
                </a:ext>
              </a:extLst>
            </p:cNvPr>
            <p:cNvGrpSpPr/>
            <p:nvPr/>
          </p:nvGrpSpPr>
          <p:grpSpPr>
            <a:xfrm>
              <a:off x="922239" y="477032"/>
              <a:ext cx="10347517" cy="5592749"/>
              <a:chOff x="1350502" y="569629"/>
              <a:chExt cx="10347517" cy="5592749"/>
            </a:xfrm>
            <a:effectLst>
              <a:outerShdw blurRad="50800" dist="38100" dir="2700000" algn="tl" rotWithShape="0">
                <a:prstClr val="black">
                  <a:alpha val="40000"/>
                </a:prstClr>
              </a:outerShdw>
            </a:effectLst>
          </p:grpSpPr>
          <p:sp>
            <p:nvSpPr>
              <p:cNvPr id="5" name="四角形: メモ 4">
                <a:extLst>
                  <a:ext uri="{FF2B5EF4-FFF2-40B4-BE49-F238E27FC236}">
                    <a16:creationId xmlns:a16="http://schemas.microsoft.com/office/drawing/2014/main" id="{B9EE1908-C811-C3B3-FD1F-17C793A880E6}"/>
                  </a:ext>
                </a:extLst>
              </p:cNvPr>
              <p:cNvSpPr/>
              <p:nvPr/>
            </p:nvSpPr>
            <p:spPr bwMode="auto">
              <a:xfrm>
                <a:off x="1844231" y="569629"/>
                <a:ext cx="9360061" cy="5388120"/>
              </a:xfrm>
              <a:prstGeom prst="foldedCorner">
                <a:avLst/>
              </a:prstGeom>
              <a:blipFill>
                <a:blip r:embed="rId3"/>
                <a:tile tx="0" ty="0" sx="100000" sy="100000" flip="none" algn="tl"/>
              </a:blipFill>
              <a:ln w="38100" cap="flat" cmpd="sng" algn="ctr">
                <a:solidFill>
                  <a:srgbClr val="00B050"/>
                </a:solidFill>
                <a:prstDash val="solid"/>
                <a:round/>
                <a:headEnd type="none" w="med" len="med"/>
                <a:tailEnd type="none" w="med" len="med"/>
              </a:ln>
              <a:effectLst/>
            </p:spPr>
            <p:txBody>
              <a:bodyPr vert="horz" wrap="square" lIns="432000" tIns="45720" rIns="43200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テキスト ボックス 1">
                <a:extLst>
                  <a:ext uri="{FF2B5EF4-FFF2-40B4-BE49-F238E27FC236}">
                    <a16:creationId xmlns:a16="http://schemas.microsoft.com/office/drawing/2014/main" id="{3A3CE924-20C7-90A3-1A1D-3D011167D68E}"/>
                  </a:ext>
                </a:extLst>
              </p:cNvPr>
              <p:cNvSpPr txBox="1"/>
              <p:nvPr/>
            </p:nvSpPr>
            <p:spPr>
              <a:xfrm>
                <a:off x="2173984" y="2650519"/>
                <a:ext cx="7604567" cy="3511859"/>
              </a:xfrm>
              <a:prstGeom prst="rect">
                <a:avLst/>
              </a:prstGeom>
              <a:noFill/>
            </p:spPr>
            <p:txBody>
              <a:bodyPr wrap="square" rtlCol="0">
                <a:spAutoFit/>
              </a:bodyPr>
              <a:lstStyle/>
              <a:p>
                <a:pPr>
                  <a:lnSpc>
                    <a:spcPct val="150000"/>
                  </a:lnSpc>
                </a:pPr>
                <a:r>
                  <a:rPr kumimoji="1" lang="ja-JP" altLang="en-US" sz="4400" dirty="0">
                    <a:latin typeface="BIZ UDPゴシック" panose="020B0400000000000000" pitchFamily="50" charset="-128"/>
                    <a:ea typeface="BIZ UDPゴシック" panose="020B0400000000000000" pitchFamily="50" charset="-128"/>
                  </a:rPr>
                  <a:t>子どもたちの権利を</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4400" dirty="0">
                    <a:latin typeface="BIZ UDPゴシック" panose="020B0400000000000000" pitchFamily="50" charset="-128"/>
                    <a:ea typeface="BIZ UDPゴシック" panose="020B0400000000000000" pitchFamily="50" charset="-128"/>
                  </a:rPr>
                  <a:t>世界の国</a:t>
                </a:r>
                <a:r>
                  <a:rPr lang="ja-JP" altLang="en-US" sz="4400" dirty="0">
                    <a:latin typeface="BIZ UDPゴシック" panose="020B0400000000000000" pitchFamily="50" charset="-128"/>
                    <a:ea typeface="BIZ UDPゴシック" panose="020B0400000000000000" pitchFamily="50" charset="-128"/>
                  </a:rPr>
                  <a:t>ぐに</a:t>
                </a:r>
                <a:r>
                  <a:rPr kumimoji="1" lang="ja-JP" altLang="en-US" sz="4400" dirty="0">
                    <a:latin typeface="BIZ UDPゴシック" panose="020B0400000000000000" pitchFamily="50" charset="-128"/>
                    <a:ea typeface="BIZ UDPゴシック" panose="020B0400000000000000" pitchFamily="50" charset="-128"/>
                  </a:rPr>
                  <a:t>で定めた</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4400" dirty="0">
                    <a:latin typeface="BIZ UDPゴシック" panose="020B0400000000000000" pitchFamily="50" charset="-128"/>
                    <a:ea typeface="BIZ UDPゴシック" panose="020B0400000000000000" pitchFamily="50" charset="-128"/>
                  </a:rPr>
                  <a:t>国際的なきまり</a:t>
                </a:r>
                <a:endParaRPr kumimoji="1" lang="en-US" altLang="ja-JP" sz="4400" dirty="0">
                  <a:latin typeface="BIZ UDPゴシック" panose="020B0400000000000000" pitchFamily="50" charset="-128"/>
                  <a:ea typeface="BIZ UDPゴシック" panose="020B0400000000000000" pitchFamily="50" charset="-128"/>
                </a:endParaRPr>
              </a:p>
              <a:p>
                <a:pPr>
                  <a:lnSpc>
                    <a:spcPct val="150000"/>
                  </a:lnSpc>
                </a:pPr>
                <a:endParaRPr kumimoji="1" lang="ja-JP" altLang="en-US" dirty="0"/>
              </a:p>
            </p:txBody>
          </p:sp>
          <p:sp>
            <p:nvSpPr>
              <p:cNvPr id="7" name="テキスト ボックス 6">
                <a:extLst>
                  <a:ext uri="{FF2B5EF4-FFF2-40B4-BE49-F238E27FC236}">
                    <a16:creationId xmlns:a16="http://schemas.microsoft.com/office/drawing/2014/main" id="{09B4C5E3-377E-F7C4-EA52-239481E712A5}"/>
                  </a:ext>
                </a:extLst>
              </p:cNvPr>
              <p:cNvSpPr txBox="1"/>
              <p:nvPr/>
            </p:nvSpPr>
            <p:spPr>
              <a:xfrm>
                <a:off x="1350502" y="1243912"/>
                <a:ext cx="10347517" cy="1200329"/>
              </a:xfrm>
              <a:prstGeom prst="rect">
                <a:avLst/>
              </a:prstGeom>
              <a:noFill/>
              <a:effectLst>
                <a:softEdge rad="31750"/>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「子どもの権利条約」</a:t>
                </a:r>
                <a:r>
                  <a:rPr kumimoji="1" lang="ja-JP" altLang="en-US" sz="7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　</a:t>
                </a:r>
              </a:p>
            </p:txBody>
          </p:sp>
          <p:pic>
            <p:nvPicPr>
              <p:cNvPr id="10" name="Picture 31" descr="食べもの、えいよう　家、安全にくらせる場所　くすり、病院、手当　学校、生きていくための知識　安全な水、衛生施設（トイレなど）　お父さん／お母さん、保護者　愛情、社会的なきずな　希望、ゆめ　きるもの　意見を聞いてもらえること">
                <a:extLst>
                  <a:ext uri="{FF2B5EF4-FFF2-40B4-BE49-F238E27FC236}">
                    <a16:creationId xmlns:a16="http://schemas.microsoft.com/office/drawing/2014/main" id="{A7D4C15E-7DF6-F8EB-C385-302BBCDF400F}"/>
                  </a:ext>
                </a:extLst>
              </p:cNvPr>
              <p:cNvPicPr>
                <a:picLocks noChangeAspect="1" noChangeArrowheads="1"/>
              </p:cNvPicPr>
              <p:nvPr/>
            </p:nvPicPr>
            <p:blipFill rotWithShape="1">
              <a:blip r:embed="rId4">
                <a:clrChange>
                  <a:clrFrom>
                    <a:srgbClr val="FFFFFF"/>
                  </a:clrFrom>
                  <a:clrTo>
                    <a:srgbClr val="FFFFFF">
                      <a:alpha val="0"/>
                    </a:srgbClr>
                  </a:clrTo>
                </a:clrChange>
              </a:blip>
              <a:srcRect l="18740" t="22169" r="24106" b="25012"/>
              <a:stretch/>
            </p:blipFill>
            <p:spPr bwMode="auto">
              <a:xfrm>
                <a:off x="7268898" y="2853500"/>
                <a:ext cx="3808072" cy="2559523"/>
              </a:xfrm>
              <a:prstGeom prst="ellipse">
                <a:avLst/>
              </a:prstGeom>
              <a:noFill/>
              <a:ln>
                <a:noFill/>
              </a:ln>
            </p:spPr>
          </p:pic>
        </p:grpSp>
        <p:sp>
          <p:nvSpPr>
            <p:cNvPr id="3" name="テキスト ボックス 2">
              <a:extLst>
                <a:ext uri="{FF2B5EF4-FFF2-40B4-BE49-F238E27FC236}">
                  <a16:creationId xmlns:a16="http://schemas.microsoft.com/office/drawing/2014/main" id="{87FD662E-E807-C343-8B24-CE0F166B50CE}"/>
                </a:ext>
              </a:extLst>
            </p:cNvPr>
            <p:cNvSpPr txBox="1"/>
            <p:nvPr/>
          </p:nvSpPr>
          <p:spPr>
            <a:xfrm>
              <a:off x="6210191" y="889588"/>
              <a:ext cx="3477234" cy="523220"/>
            </a:xfrm>
            <a:prstGeom prst="rect">
              <a:avLst/>
            </a:prstGeom>
            <a:noFill/>
          </p:spPr>
          <p:txBody>
            <a:bodyPr wrap="none" rtlCol="0">
              <a:spAutoFit/>
            </a:bodyPr>
            <a:lstStyle/>
            <a:p>
              <a:r>
                <a:rPr kumimoji="1" lang="ja-JP" altLang="en-US" sz="2800" b="1" dirty="0">
                  <a:solidFill>
                    <a:srgbClr val="00B0F0"/>
                  </a:solidFill>
                </a:rPr>
                <a:t>けん　り 　じょう やく</a:t>
              </a:r>
            </a:p>
          </p:txBody>
        </p:sp>
      </p:grpSp>
      <p:grpSp>
        <p:nvGrpSpPr>
          <p:cNvPr id="15" name="グループ化 14">
            <a:extLst>
              <a:ext uri="{FF2B5EF4-FFF2-40B4-BE49-F238E27FC236}">
                <a16:creationId xmlns:a16="http://schemas.microsoft.com/office/drawing/2014/main" id="{26A13BC2-6EB9-13FA-5B8A-4E2AA78610CB}"/>
              </a:ext>
            </a:extLst>
          </p:cNvPr>
          <p:cNvGrpSpPr/>
          <p:nvPr/>
        </p:nvGrpSpPr>
        <p:grpSpPr>
          <a:xfrm>
            <a:off x="1745721" y="2557922"/>
            <a:ext cx="4464470" cy="2356314"/>
            <a:chOff x="1746181" y="2615795"/>
            <a:chExt cx="4464470" cy="2356314"/>
          </a:xfrm>
        </p:grpSpPr>
        <p:sp>
          <p:nvSpPr>
            <p:cNvPr id="12" name="テキスト ボックス 11">
              <a:extLst>
                <a:ext uri="{FF2B5EF4-FFF2-40B4-BE49-F238E27FC236}">
                  <a16:creationId xmlns:a16="http://schemas.microsoft.com/office/drawing/2014/main" id="{19D98917-B52C-7071-6FA6-1B6A3190E37B}"/>
                </a:ext>
              </a:extLst>
            </p:cNvPr>
            <p:cNvSpPr txBox="1"/>
            <p:nvPr/>
          </p:nvSpPr>
          <p:spPr>
            <a:xfrm>
              <a:off x="5238910" y="2615795"/>
              <a:ext cx="971741" cy="400110"/>
            </a:xfrm>
            <a:prstGeom prst="rect">
              <a:avLst/>
            </a:prstGeom>
            <a:noFill/>
          </p:spPr>
          <p:txBody>
            <a:bodyPr wrap="none" rtlCol="0">
              <a:spAutoFit/>
            </a:bodyPr>
            <a:lstStyle/>
            <a:p>
              <a:r>
                <a:rPr kumimoji="1" lang="ja-JP" altLang="en-US" sz="2000" b="1" dirty="0"/>
                <a:t>けん り</a:t>
              </a:r>
            </a:p>
          </p:txBody>
        </p:sp>
        <p:sp>
          <p:nvSpPr>
            <p:cNvPr id="14" name="テキスト ボックス 13">
              <a:extLst>
                <a:ext uri="{FF2B5EF4-FFF2-40B4-BE49-F238E27FC236}">
                  <a16:creationId xmlns:a16="http://schemas.microsoft.com/office/drawing/2014/main" id="{E7E067C7-D396-41D7-428A-E48D870AA45A}"/>
                </a:ext>
              </a:extLst>
            </p:cNvPr>
            <p:cNvSpPr txBox="1"/>
            <p:nvPr/>
          </p:nvSpPr>
          <p:spPr>
            <a:xfrm>
              <a:off x="1746181" y="4571999"/>
              <a:ext cx="1837362" cy="400110"/>
            </a:xfrm>
            <a:prstGeom prst="rect">
              <a:avLst/>
            </a:prstGeom>
            <a:noFill/>
          </p:spPr>
          <p:txBody>
            <a:bodyPr wrap="none" rtlCol="0">
              <a:spAutoFit/>
            </a:bodyPr>
            <a:lstStyle/>
            <a:p>
              <a:r>
                <a:rPr lang="ja-JP" altLang="en-US" sz="2000" b="1" dirty="0"/>
                <a:t>こく  さい てき</a:t>
              </a:r>
              <a:endParaRPr kumimoji="1" lang="ja-JP" altLang="en-US" sz="2000" b="1" dirty="0"/>
            </a:p>
          </p:txBody>
        </p:sp>
      </p:grpSp>
      <p:sp>
        <p:nvSpPr>
          <p:cNvPr id="6" name="テキスト ボックス 5">
            <a:extLst>
              <a:ext uri="{FF2B5EF4-FFF2-40B4-BE49-F238E27FC236}">
                <a16:creationId xmlns:a16="http://schemas.microsoft.com/office/drawing/2014/main" id="{741244B9-43B6-8B35-8A20-E522EA955F5A}"/>
              </a:ext>
            </a:extLst>
          </p:cNvPr>
          <p:cNvSpPr txBox="1"/>
          <p:nvPr/>
        </p:nvSpPr>
        <p:spPr>
          <a:xfrm>
            <a:off x="1896595" y="3526430"/>
            <a:ext cx="1008609" cy="400110"/>
          </a:xfrm>
          <a:prstGeom prst="rect">
            <a:avLst/>
          </a:prstGeom>
          <a:noFill/>
        </p:spPr>
        <p:txBody>
          <a:bodyPr wrap="none" rtlCol="0">
            <a:spAutoFit/>
          </a:bodyPr>
          <a:lstStyle/>
          <a:p>
            <a:r>
              <a:rPr lang="ja-JP" altLang="en-US" sz="2000" b="1" dirty="0"/>
              <a:t>せ かい</a:t>
            </a:r>
            <a:endParaRPr kumimoji="1" lang="ja-JP" altLang="en-US" sz="2000" b="1" dirty="0"/>
          </a:p>
        </p:txBody>
      </p:sp>
      <p:sp>
        <p:nvSpPr>
          <p:cNvPr id="8" name="テキスト ボックス 7">
            <a:extLst>
              <a:ext uri="{FF2B5EF4-FFF2-40B4-BE49-F238E27FC236}">
                <a16:creationId xmlns:a16="http://schemas.microsoft.com/office/drawing/2014/main" id="{CD1125CD-2418-69E5-5C36-4998C7A4970E}"/>
              </a:ext>
            </a:extLst>
          </p:cNvPr>
          <p:cNvSpPr txBox="1"/>
          <p:nvPr/>
        </p:nvSpPr>
        <p:spPr>
          <a:xfrm>
            <a:off x="3479679" y="3526430"/>
            <a:ext cx="660758" cy="400110"/>
          </a:xfrm>
          <a:prstGeom prst="rect">
            <a:avLst/>
          </a:prstGeom>
          <a:noFill/>
        </p:spPr>
        <p:txBody>
          <a:bodyPr wrap="none" rtlCol="0">
            <a:spAutoFit/>
          </a:bodyPr>
          <a:lstStyle/>
          <a:p>
            <a:r>
              <a:rPr kumimoji="1" lang="ja-JP" altLang="en-US" sz="2000" b="1" dirty="0"/>
              <a:t>くに</a:t>
            </a:r>
          </a:p>
        </p:txBody>
      </p:sp>
      <p:sp>
        <p:nvSpPr>
          <p:cNvPr id="9" name="テキスト ボックス 8">
            <a:extLst>
              <a:ext uri="{FF2B5EF4-FFF2-40B4-BE49-F238E27FC236}">
                <a16:creationId xmlns:a16="http://schemas.microsoft.com/office/drawing/2014/main" id="{1494B2B9-4087-15E5-1E16-BCBA02BC1FB8}"/>
              </a:ext>
            </a:extLst>
          </p:cNvPr>
          <p:cNvSpPr txBox="1"/>
          <p:nvPr/>
        </p:nvSpPr>
        <p:spPr>
          <a:xfrm>
            <a:off x="5605402" y="3526430"/>
            <a:ext cx="697627" cy="400110"/>
          </a:xfrm>
          <a:prstGeom prst="rect">
            <a:avLst/>
          </a:prstGeom>
          <a:noFill/>
        </p:spPr>
        <p:txBody>
          <a:bodyPr wrap="none" rtlCol="0">
            <a:spAutoFit/>
          </a:bodyPr>
          <a:lstStyle/>
          <a:p>
            <a:r>
              <a:rPr lang="ja-JP" altLang="en-US" sz="2000" b="1" dirty="0"/>
              <a:t>さだ</a:t>
            </a:r>
            <a:endParaRPr kumimoji="1" lang="ja-JP" altLang="en-US" sz="2000" b="1" dirty="0"/>
          </a:p>
        </p:txBody>
      </p:sp>
    </p:spTree>
    <p:extLst>
      <p:ext uri="{BB962C8B-B14F-4D97-AF65-F5344CB8AC3E}">
        <p14:creationId xmlns:p14="http://schemas.microsoft.com/office/powerpoint/2010/main" val="2161429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789C779-3019-3C1C-259C-A29ABBB9DFDF}"/>
              </a:ext>
            </a:extLst>
          </p:cNvPr>
          <p:cNvPicPr>
            <a:picLocks noChangeAspect="1"/>
          </p:cNvPicPr>
          <p:nvPr/>
        </p:nvPicPr>
        <p:blipFill>
          <a:blip r:embed="rId3"/>
          <a:stretch>
            <a:fillRect/>
          </a:stretch>
        </p:blipFill>
        <p:spPr>
          <a:xfrm>
            <a:off x="0" y="-11574"/>
            <a:ext cx="12192000" cy="2775640"/>
          </a:xfrm>
          <a:prstGeom prst="rect">
            <a:avLst/>
          </a:prstGeom>
        </p:spPr>
      </p:pic>
      <p:sp>
        <p:nvSpPr>
          <p:cNvPr id="7" name="テキスト ボックス 6">
            <a:extLst>
              <a:ext uri="{FF2B5EF4-FFF2-40B4-BE49-F238E27FC236}">
                <a16:creationId xmlns:a16="http://schemas.microsoft.com/office/drawing/2014/main" id="{B771D917-971C-B499-1120-A2B1A063EFE5}"/>
              </a:ext>
            </a:extLst>
          </p:cNvPr>
          <p:cNvSpPr txBox="1"/>
          <p:nvPr/>
        </p:nvSpPr>
        <p:spPr>
          <a:xfrm>
            <a:off x="1254328" y="3222445"/>
            <a:ext cx="9417963" cy="1200329"/>
          </a:xfrm>
          <a:prstGeom prst="rect">
            <a:avLst/>
          </a:prstGeom>
          <a:noFill/>
        </p:spPr>
        <p:txBody>
          <a:bodyPr wrap="none" rtlCol="0">
            <a:spAutoFit/>
          </a:bodyPr>
          <a:lstStyle/>
          <a:p>
            <a:r>
              <a:rPr lang="ja-JP" altLang="en-US" sz="7200" b="1" dirty="0">
                <a:latin typeface="HG丸ｺﾞｼｯｸM-PRO" panose="020F0600000000000000" pitchFamily="50" charset="-128"/>
                <a:ea typeface="HG丸ｺﾞｼｯｸM-PRO" panose="020F0600000000000000" pitchFamily="50" charset="-128"/>
              </a:rPr>
              <a:t>「子どもの権利条約」</a:t>
            </a:r>
            <a:endParaRPr kumimoji="1" lang="ja-JP" altLang="en-US" sz="7200" b="1"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63CB858A-2AFE-62CA-A613-5500987B203B}"/>
              </a:ext>
            </a:extLst>
          </p:cNvPr>
          <p:cNvSpPr txBox="1"/>
          <p:nvPr/>
        </p:nvSpPr>
        <p:spPr>
          <a:xfrm>
            <a:off x="2568782" y="4790919"/>
            <a:ext cx="6789053" cy="1323439"/>
          </a:xfrm>
          <a:prstGeom prst="rect">
            <a:avLst/>
          </a:prstGeom>
          <a:noFill/>
        </p:spPr>
        <p:txBody>
          <a:bodyPr wrap="square">
            <a:spAutoFit/>
          </a:bodyPr>
          <a:lstStyle/>
          <a:p>
            <a:r>
              <a:rPr lang="ja-JP" altLang="en-US" sz="4000" b="1" dirty="0">
                <a:solidFill>
                  <a:srgbClr val="00B0F0"/>
                </a:solidFill>
                <a:latin typeface="BIZ UDPゴシック" panose="020B0400000000000000" pitchFamily="50" charset="-128"/>
                <a:ea typeface="BIZ UDPゴシック" panose="020B0400000000000000" pitchFamily="50" charset="-128"/>
              </a:rPr>
              <a:t>どんなことが書いてあるの？</a:t>
            </a:r>
            <a:br>
              <a:rPr lang="en-US" altLang="ja-JP" sz="4000" b="1" dirty="0">
                <a:solidFill>
                  <a:srgbClr val="00B0F0"/>
                </a:solidFill>
                <a:latin typeface="BIZ UDPゴシック" panose="020B0400000000000000" pitchFamily="50" charset="-128"/>
                <a:ea typeface="BIZ UDPゴシック" panose="020B0400000000000000" pitchFamily="50" charset="-128"/>
              </a:rPr>
            </a:br>
            <a:endParaRPr lang="en-US" altLang="ja-JP" sz="4000" b="1" dirty="0">
              <a:solidFill>
                <a:srgbClr val="00B0F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209B141-4229-A9FA-ABCE-B3D9F31C8E41}"/>
              </a:ext>
            </a:extLst>
          </p:cNvPr>
          <p:cNvSpPr txBox="1"/>
          <p:nvPr/>
        </p:nvSpPr>
        <p:spPr>
          <a:xfrm>
            <a:off x="5963310" y="2960835"/>
            <a:ext cx="3640740" cy="523220"/>
          </a:xfrm>
          <a:prstGeom prst="rect">
            <a:avLst/>
          </a:prstGeom>
          <a:noFill/>
        </p:spPr>
        <p:txBody>
          <a:bodyPr wrap="none" rtlCol="0">
            <a:spAutoFit/>
          </a:bodyPr>
          <a:lstStyle/>
          <a:p>
            <a:r>
              <a:rPr kumimoji="1" lang="ja-JP" altLang="en-US" sz="2800" b="1" dirty="0"/>
              <a:t>けん　  り 　じょう やく</a:t>
            </a:r>
          </a:p>
        </p:txBody>
      </p:sp>
      <p:sp>
        <p:nvSpPr>
          <p:cNvPr id="3" name="テキスト ボックス 2">
            <a:extLst>
              <a:ext uri="{FF2B5EF4-FFF2-40B4-BE49-F238E27FC236}">
                <a16:creationId xmlns:a16="http://schemas.microsoft.com/office/drawing/2014/main" id="{7A59F6E7-E088-0876-6D38-3F9A61532323}"/>
              </a:ext>
            </a:extLst>
          </p:cNvPr>
          <p:cNvSpPr txBox="1"/>
          <p:nvPr/>
        </p:nvSpPr>
        <p:spPr>
          <a:xfrm>
            <a:off x="5675518" y="4590864"/>
            <a:ext cx="441146" cy="400110"/>
          </a:xfrm>
          <a:prstGeom prst="rect">
            <a:avLst/>
          </a:prstGeom>
          <a:noFill/>
        </p:spPr>
        <p:txBody>
          <a:bodyPr wrap="none" rtlCol="0">
            <a:spAutoFit/>
          </a:bodyPr>
          <a:lstStyle/>
          <a:p>
            <a:r>
              <a:rPr kumimoji="1" lang="ja-JP" altLang="en-US" sz="2000" b="1" dirty="0">
                <a:solidFill>
                  <a:srgbClr val="00B0F0"/>
                </a:solidFill>
              </a:rPr>
              <a:t>か</a:t>
            </a:r>
          </a:p>
        </p:txBody>
      </p:sp>
    </p:spTree>
    <p:extLst>
      <p:ext uri="{BB962C8B-B14F-4D97-AF65-F5344CB8AC3E}">
        <p14:creationId xmlns:p14="http://schemas.microsoft.com/office/powerpoint/2010/main" val="100268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5ADFACE-A883-1C5B-31E9-CA6B2E5F76D6}"/>
              </a:ext>
            </a:extLst>
          </p:cNvPr>
          <p:cNvPicPr>
            <a:picLocks noChangeAspect="1"/>
          </p:cNvPicPr>
          <p:nvPr/>
        </p:nvPicPr>
        <p:blipFill>
          <a:blip r:embed="rId3"/>
          <a:stretch>
            <a:fillRect/>
          </a:stretch>
        </p:blipFill>
        <p:spPr>
          <a:xfrm>
            <a:off x="1203065" y="0"/>
            <a:ext cx="10267133" cy="6858000"/>
          </a:xfrm>
          <a:prstGeom prst="rect">
            <a:avLst/>
          </a:prstGeom>
        </p:spPr>
      </p:pic>
      <p:grpSp>
        <p:nvGrpSpPr>
          <p:cNvPr id="7" name="グループ化 6">
            <a:extLst>
              <a:ext uri="{FF2B5EF4-FFF2-40B4-BE49-F238E27FC236}">
                <a16:creationId xmlns:a16="http://schemas.microsoft.com/office/drawing/2014/main" id="{D32BF842-3936-2F71-0ABF-D917A1535C1E}"/>
              </a:ext>
            </a:extLst>
          </p:cNvPr>
          <p:cNvGrpSpPr/>
          <p:nvPr/>
        </p:nvGrpSpPr>
        <p:grpSpPr>
          <a:xfrm>
            <a:off x="0" y="0"/>
            <a:ext cx="1078272" cy="6876000"/>
            <a:chOff x="0" y="0"/>
            <a:chExt cx="1078272" cy="6876000"/>
          </a:xfrm>
        </p:grpSpPr>
        <p:sp>
          <p:nvSpPr>
            <p:cNvPr id="6" name="テキスト ボックス 5">
              <a:extLst>
                <a:ext uri="{FF2B5EF4-FFF2-40B4-BE49-F238E27FC236}">
                  <a16:creationId xmlns:a16="http://schemas.microsoft.com/office/drawing/2014/main" id="{EADC0D6E-2C4B-021D-C89C-83A17EED3B69}"/>
                </a:ext>
              </a:extLst>
            </p:cNvPr>
            <p:cNvSpPr txBox="1"/>
            <p:nvPr/>
          </p:nvSpPr>
          <p:spPr>
            <a:xfrm>
              <a:off x="0" y="0"/>
              <a:ext cx="1008000" cy="6876000"/>
            </a:xfrm>
            <a:prstGeom prst="rect">
              <a:avLst/>
            </a:prstGeom>
            <a:solidFill>
              <a:srgbClr val="0099FF"/>
            </a:solidFill>
            <a:ln>
              <a:solidFill>
                <a:schemeClr val="accent1"/>
              </a:solidFill>
            </a:ln>
          </p:spPr>
          <p:txBody>
            <a:bodyPr vert="eaVert"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「子どもの権利条約」１～４０条</a:t>
              </a:r>
            </a:p>
          </p:txBody>
        </p:sp>
        <p:sp>
          <p:nvSpPr>
            <p:cNvPr id="2" name="テキスト ボックス 1">
              <a:extLst>
                <a:ext uri="{FF2B5EF4-FFF2-40B4-BE49-F238E27FC236}">
                  <a16:creationId xmlns:a16="http://schemas.microsoft.com/office/drawing/2014/main" id="{B841D89C-9BD9-023D-0C97-BFC6A689276C}"/>
                </a:ext>
              </a:extLst>
            </p:cNvPr>
            <p:cNvSpPr txBox="1"/>
            <p:nvPr/>
          </p:nvSpPr>
          <p:spPr>
            <a:xfrm>
              <a:off x="214272" y="2422799"/>
              <a:ext cx="864000" cy="2324746"/>
            </a:xfrm>
            <a:prstGeom prst="rect">
              <a:avLst/>
            </a:prstGeom>
            <a:noFill/>
          </p:spPr>
          <p:txBody>
            <a:bodyPr vert="eaVert" wrap="square" rtlCol="0">
              <a:spAutoFi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けんりじょうやく</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a:p>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B6FA90C-A532-7F14-DC4A-D225A51EAA88}"/>
                </a:ext>
              </a:extLst>
            </p:cNvPr>
            <p:cNvSpPr txBox="1"/>
            <p:nvPr/>
          </p:nvSpPr>
          <p:spPr>
            <a:xfrm>
              <a:off x="732054" y="934066"/>
              <a:ext cx="322198" cy="313548"/>
            </a:xfrm>
            <a:prstGeom prst="rect">
              <a:avLst/>
            </a:prstGeom>
            <a:noFill/>
          </p:spPr>
          <p:txBody>
            <a:bodyPr vert="eaVert" wrap="square" rtlCol="0">
              <a:spAutoFi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こ</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a:p>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377AA46E-808C-CD16-2CC5-7B34E8396DF8}"/>
                </a:ext>
              </a:extLst>
            </p:cNvPr>
            <p:cNvSpPr txBox="1"/>
            <p:nvPr/>
          </p:nvSpPr>
          <p:spPr>
            <a:xfrm>
              <a:off x="305336" y="5761787"/>
              <a:ext cx="738664" cy="871488"/>
            </a:xfrm>
            <a:prstGeom prst="rect">
              <a:avLst/>
            </a:prstGeom>
            <a:noFill/>
          </p:spPr>
          <p:txBody>
            <a:bodyPr vert="eaVert" wrap="square" rtlCol="0">
              <a:spAutoFi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じょう</a:t>
              </a:r>
              <a:endParaRPr kumimoji="1" lang="en-US" altLang="ja-JP" dirty="0">
                <a:solidFill>
                  <a:schemeClr val="bg1"/>
                </a:solidFill>
                <a:latin typeface="BIZ UDPゴシック" panose="020B0400000000000000" pitchFamily="50" charset="-128"/>
                <a:ea typeface="BIZ UDPゴシック" panose="020B0400000000000000" pitchFamily="50" charset="-128"/>
              </a:endParaRPr>
            </a:p>
            <a:p>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110401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AE4CF-5BA3-CE10-EF62-F1A855FD4280}"/>
            </a:ext>
          </a:extLst>
        </p:cNvPr>
        <p:cNvGrpSpPr/>
        <p:nvPr/>
      </p:nvGrpSpPr>
      <p:grpSpPr>
        <a:xfrm>
          <a:off x="0" y="0"/>
          <a:ext cx="0" cy="0"/>
          <a:chOff x="0" y="0"/>
          <a:chExt cx="0" cy="0"/>
        </a:xfrm>
      </p:grpSpPr>
      <p:pic>
        <p:nvPicPr>
          <p:cNvPr id="7" name="図 6" descr="ダイアグラム&#10;&#10;中程度の精度で自動的に生成された説明">
            <a:extLst>
              <a:ext uri="{FF2B5EF4-FFF2-40B4-BE49-F238E27FC236}">
                <a16:creationId xmlns:a16="http://schemas.microsoft.com/office/drawing/2014/main" id="{68A5DB9C-2282-7E35-315E-4A941C437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4" y="751571"/>
            <a:ext cx="3198687" cy="3198687"/>
          </a:xfrm>
          <a:prstGeom prst="ellipse">
            <a:avLst/>
          </a:prstGeom>
        </p:spPr>
      </p:pic>
      <p:pic>
        <p:nvPicPr>
          <p:cNvPr id="15" name="図 14">
            <a:extLst>
              <a:ext uri="{FF2B5EF4-FFF2-40B4-BE49-F238E27FC236}">
                <a16:creationId xmlns:a16="http://schemas.microsoft.com/office/drawing/2014/main" id="{428B43FC-DD34-483A-B27C-8B9C652D7BF2}"/>
              </a:ext>
            </a:extLst>
          </p:cNvPr>
          <p:cNvPicPr>
            <a:picLocks noChangeAspect="1"/>
          </p:cNvPicPr>
          <p:nvPr/>
        </p:nvPicPr>
        <p:blipFill>
          <a:blip r:embed="rId4"/>
          <a:stretch>
            <a:fillRect/>
          </a:stretch>
        </p:blipFill>
        <p:spPr>
          <a:xfrm>
            <a:off x="1762909" y="3598623"/>
            <a:ext cx="3198688" cy="3198688"/>
          </a:xfrm>
          <a:prstGeom prst="ellipse">
            <a:avLst/>
          </a:prstGeom>
        </p:spPr>
      </p:pic>
      <p:pic>
        <p:nvPicPr>
          <p:cNvPr id="20" name="図 19" descr="アイコン が含まれている画像&#10;&#10;自動的に生成された説明">
            <a:extLst>
              <a:ext uri="{FF2B5EF4-FFF2-40B4-BE49-F238E27FC236}">
                <a16:creationId xmlns:a16="http://schemas.microsoft.com/office/drawing/2014/main" id="{2D3207BD-2CCB-2134-8C9E-1A6E21DB1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2233" y="751572"/>
            <a:ext cx="3198687" cy="3198687"/>
          </a:xfrm>
          <a:prstGeom prst="ellipse">
            <a:avLst/>
          </a:prstGeom>
        </p:spPr>
      </p:pic>
      <p:sp>
        <p:nvSpPr>
          <p:cNvPr id="3" name="Rectangle 5" descr="右上がり対角線">
            <a:extLst>
              <a:ext uri="{FF2B5EF4-FFF2-40B4-BE49-F238E27FC236}">
                <a16:creationId xmlns:a16="http://schemas.microsoft.com/office/drawing/2014/main" id="{CB6FBB5B-AFE9-9014-0188-B1FC678B3F5F}"/>
              </a:ext>
            </a:extLst>
          </p:cNvPr>
          <p:cNvSpPr>
            <a:spLocks noChangeArrowheads="1"/>
          </p:cNvSpPr>
          <p:nvPr/>
        </p:nvSpPr>
        <p:spPr bwMode="auto">
          <a:xfrm>
            <a:off x="366" y="2"/>
            <a:ext cx="12191634" cy="620603"/>
          </a:xfrm>
          <a:prstGeom prst="rect">
            <a:avLst/>
          </a:prstGeom>
          <a:solidFill>
            <a:srgbClr val="0095FA"/>
          </a:solidFill>
          <a:ln>
            <a:noFill/>
          </a:ln>
        </p:spPr>
        <p:txBody>
          <a:bodyPr wrap="none" anchor="ctr"/>
          <a:lstStyle>
            <a:lvl1pPr>
              <a:spcBef>
                <a:spcPct val="20000"/>
              </a:spcBef>
              <a:defRPr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355"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Times" panose="02020603050405020304" pitchFamily="18" charset="0"/>
                <a:ea typeface="ＭＳ Ｐゴシック" panose="020B0600070205080204" pitchFamily="50" charset="-128"/>
                <a:cs typeface="+mn-cs"/>
              </a:rPr>
              <a:t>　　</a:t>
            </a: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「子どもの権利条約」　</a:t>
            </a:r>
          </a:p>
        </p:txBody>
      </p:sp>
      <p:pic>
        <p:nvPicPr>
          <p:cNvPr id="4" name="図 3" descr="ダイアグラム&#10;&#10;低い精度で自動的に生成された説明">
            <a:extLst>
              <a:ext uri="{FF2B5EF4-FFF2-40B4-BE49-F238E27FC236}">
                <a16:creationId xmlns:a16="http://schemas.microsoft.com/office/drawing/2014/main" id="{BD30F076-26DA-CD9C-E944-0A73899F12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1557" y="3527483"/>
            <a:ext cx="3198687" cy="3198687"/>
          </a:xfrm>
          <a:prstGeom prst="ellipse">
            <a:avLst/>
          </a:prstGeom>
        </p:spPr>
      </p:pic>
      <p:pic>
        <p:nvPicPr>
          <p:cNvPr id="8" name="図 7" descr="ダイアグラム が含まれている画像&#10;&#10;自動的に生成された説明">
            <a:extLst>
              <a:ext uri="{FF2B5EF4-FFF2-40B4-BE49-F238E27FC236}">
                <a16:creationId xmlns:a16="http://schemas.microsoft.com/office/drawing/2014/main" id="{97D8191E-BB85-F508-8A24-4087EAA0D0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5381" y="751572"/>
            <a:ext cx="3198687" cy="3198687"/>
          </a:xfrm>
          <a:prstGeom prst="ellipse">
            <a:avLst/>
          </a:prstGeom>
        </p:spPr>
      </p:pic>
      <p:pic>
        <p:nvPicPr>
          <p:cNvPr id="10" name="図 9" descr="円 が含まれている画像&#10;&#10;自動的に生成された説明">
            <a:extLst>
              <a:ext uri="{FF2B5EF4-FFF2-40B4-BE49-F238E27FC236}">
                <a16:creationId xmlns:a16="http://schemas.microsoft.com/office/drawing/2014/main" id="{8D20831D-9286-A1AF-FAC4-8E9D430C49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24705" y="3527483"/>
            <a:ext cx="3198687" cy="3198687"/>
          </a:xfrm>
          <a:prstGeom prst="ellipse">
            <a:avLst/>
          </a:prstGeom>
        </p:spPr>
      </p:pic>
    </p:spTree>
    <p:extLst>
      <p:ext uri="{BB962C8B-B14F-4D97-AF65-F5344CB8AC3E}">
        <p14:creationId xmlns:p14="http://schemas.microsoft.com/office/powerpoint/2010/main" val="192988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A2EDD-BB1C-2A16-9E4E-4A882C8A412F}"/>
            </a:ext>
          </a:extLst>
        </p:cNvPr>
        <p:cNvGrpSpPr/>
        <p:nvPr/>
      </p:nvGrpSpPr>
      <p:grpSpPr>
        <a:xfrm>
          <a:off x="0" y="0"/>
          <a:ext cx="0" cy="0"/>
          <a:chOff x="0" y="0"/>
          <a:chExt cx="0" cy="0"/>
        </a:xfrm>
      </p:grpSpPr>
      <p:sp>
        <p:nvSpPr>
          <p:cNvPr id="17" name="Rectangle 5" descr="右上がり対角線">
            <a:extLst>
              <a:ext uri="{FF2B5EF4-FFF2-40B4-BE49-F238E27FC236}">
                <a16:creationId xmlns:a16="http://schemas.microsoft.com/office/drawing/2014/main" id="{5505F57E-46A1-BE10-ED86-356D70B9DA6A}"/>
              </a:ext>
            </a:extLst>
          </p:cNvPr>
          <p:cNvSpPr>
            <a:spLocks noChangeArrowheads="1"/>
          </p:cNvSpPr>
          <p:nvPr/>
        </p:nvSpPr>
        <p:spPr bwMode="auto">
          <a:xfrm>
            <a:off x="366" y="2"/>
            <a:ext cx="12191634" cy="620603"/>
          </a:xfrm>
          <a:prstGeom prst="rect">
            <a:avLst/>
          </a:prstGeom>
          <a:solidFill>
            <a:srgbClr val="0095FA"/>
          </a:solidFill>
          <a:ln>
            <a:noFill/>
          </a:ln>
        </p:spPr>
        <p:txBody>
          <a:bodyPr wrap="none" anchor="ctr"/>
          <a:lstStyle>
            <a:lvl1pPr>
              <a:spcBef>
                <a:spcPct val="20000"/>
              </a:spcBef>
              <a:defRPr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355"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Times" panose="02020603050405020304" pitchFamily="18" charset="0"/>
                <a:ea typeface="ＭＳ Ｐゴシック" panose="020B0600070205080204" pitchFamily="50" charset="-128"/>
                <a:cs typeface="+mn-cs"/>
              </a:rPr>
              <a:t>　　</a:t>
            </a: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「子どもの権利条約」　</a:t>
            </a:r>
          </a:p>
        </p:txBody>
      </p:sp>
      <p:pic>
        <p:nvPicPr>
          <p:cNvPr id="5" name="図 4" descr="ダイアグラム が含まれている画像&#10;&#10;自動的に生成された説明">
            <a:extLst>
              <a:ext uri="{FF2B5EF4-FFF2-40B4-BE49-F238E27FC236}">
                <a16:creationId xmlns:a16="http://schemas.microsoft.com/office/drawing/2014/main" id="{1A130DB3-7868-E81E-A95A-9DCFB5666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078" y="3583463"/>
            <a:ext cx="3293981" cy="3293981"/>
          </a:xfrm>
          <a:prstGeom prst="ellipse">
            <a:avLst/>
          </a:prstGeom>
        </p:spPr>
      </p:pic>
      <p:pic>
        <p:nvPicPr>
          <p:cNvPr id="8" name="図 7" descr="ベン図表 が含まれている画像&#10;&#10;自動的に生成された説明">
            <a:extLst>
              <a:ext uri="{FF2B5EF4-FFF2-40B4-BE49-F238E27FC236}">
                <a16:creationId xmlns:a16="http://schemas.microsoft.com/office/drawing/2014/main" id="{E231AE9F-4840-A225-B018-FEFCEEFE4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5449" y="704657"/>
            <a:ext cx="3198688" cy="3198688"/>
          </a:xfrm>
          <a:prstGeom prst="ellipse">
            <a:avLst/>
          </a:prstGeom>
        </p:spPr>
      </p:pic>
      <p:pic>
        <p:nvPicPr>
          <p:cNvPr id="11" name="図 10" descr="ダイアグラム が含まれている画像&#10;&#10;自動的に生成された説明">
            <a:extLst>
              <a:ext uri="{FF2B5EF4-FFF2-40B4-BE49-F238E27FC236}">
                <a16:creationId xmlns:a16="http://schemas.microsoft.com/office/drawing/2014/main" id="{5F4B9338-8CC0-31B7-14BC-05A2B4C9B8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3158" y="3575489"/>
            <a:ext cx="3198688" cy="3198688"/>
          </a:xfrm>
          <a:prstGeom prst="ellipse">
            <a:avLst/>
          </a:prstGeom>
        </p:spPr>
      </p:pic>
      <p:pic>
        <p:nvPicPr>
          <p:cNvPr id="15" name="図 14" descr="ベン図表 が含まれている画像&#10;&#10;自動的に生成された説明">
            <a:extLst>
              <a:ext uri="{FF2B5EF4-FFF2-40B4-BE49-F238E27FC236}">
                <a16:creationId xmlns:a16="http://schemas.microsoft.com/office/drawing/2014/main" id="{214BC955-87CF-BE53-AED3-096A48AEC7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2877" y="3583463"/>
            <a:ext cx="3198688" cy="3198688"/>
          </a:xfrm>
          <a:prstGeom prst="ellipse">
            <a:avLst/>
          </a:prstGeom>
        </p:spPr>
      </p:pic>
      <p:pic>
        <p:nvPicPr>
          <p:cNvPr id="2" name="図 1" descr="ダイアグラム, ベン図表&#10;&#10;自動的に生成された説明">
            <a:extLst>
              <a:ext uri="{FF2B5EF4-FFF2-40B4-BE49-F238E27FC236}">
                <a16:creationId xmlns:a16="http://schemas.microsoft.com/office/drawing/2014/main" id="{28EA8483-0E20-F6AD-7B51-38A62E6E31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659" y="704657"/>
            <a:ext cx="3198684" cy="3198687"/>
          </a:xfrm>
          <a:prstGeom prst="ellipse">
            <a:avLst/>
          </a:prstGeom>
        </p:spPr>
      </p:pic>
      <p:pic>
        <p:nvPicPr>
          <p:cNvPr id="4" name="図 3" descr="ダイアグラム&#10;&#10;自動的に生成された説明">
            <a:extLst>
              <a:ext uri="{FF2B5EF4-FFF2-40B4-BE49-F238E27FC236}">
                <a16:creationId xmlns:a16="http://schemas.microsoft.com/office/drawing/2014/main" id="{DD8C447B-D932-868E-3CA4-071809E85F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3535" y="704658"/>
            <a:ext cx="3198686" cy="3198686"/>
          </a:xfrm>
          <a:prstGeom prst="ellipse">
            <a:avLst/>
          </a:prstGeom>
        </p:spPr>
      </p:pic>
    </p:spTree>
    <p:extLst>
      <p:ext uri="{BB962C8B-B14F-4D97-AF65-F5344CB8AC3E}">
        <p14:creationId xmlns:p14="http://schemas.microsoft.com/office/powerpoint/2010/main" val="15610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C7BC1E-C55E-3E6E-18AD-369B75474858}"/>
              </a:ext>
            </a:extLst>
          </p:cNvPr>
          <p:cNvSpPr>
            <a:spLocks noGrp="1"/>
          </p:cNvSpPr>
          <p:nvPr>
            <p:ph type="sldNum" sz="quarter" idx="12"/>
          </p:nvPr>
        </p:nvSpPr>
        <p:spPr/>
        <p:txBody>
          <a:bodyPr/>
          <a:lstStyle/>
          <a:p>
            <a:fld id="{2FF1A49A-6468-4A3F-BF09-BFFA87CA9F46}" type="slidenum">
              <a:rPr kumimoji="1" lang="ja-JP" altLang="en-US" smtClean="0"/>
              <a:t>16</a:t>
            </a:fld>
            <a:endParaRPr kumimoji="1" lang="ja-JP" altLang="en-US"/>
          </a:p>
        </p:txBody>
      </p:sp>
      <p:pic>
        <p:nvPicPr>
          <p:cNvPr id="3" name="図 2">
            <a:hlinkClick r:id="rId2"/>
            <a:extLst>
              <a:ext uri="{FF2B5EF4-FFF2-40B4-BE49-F238E27FC236}">
                <a16:creationId xmlns:a16="http://schemas.microsoft.com/office/drawing/2014/main" id="{02F8202E-D130-AFB6-4157-521F602311EC}"/>
              </a:ext>
            </a:extLst>
          </p:cNvPr>
          <p:cNvPicPr>
            <a:picLocks noChangeAspect="1"/>
          </p:cNvPicPr>
          <p:nvPr/>
        </p:nvPicPr>
        <p:blipFill>
          <a:blip r:embed="rId3"/>
          <a:stretch>
            <a:fillRect/>
          </a:stretch>
        </p:blipFill>
        <p:spPr>
          <a:xfrm>
            <a:off x="0" y="0"/>
            <a:ext cx="12192000" cy="6265581"/>
          </a:xfrm>
          <a:prstGeom prst="rect">
            <a:avLst/>
          </a:prstGeom>
        </p:spPr>
      </p:pic>
      <p:sp>
        <p:nvSpPr>
          <p:cNvPr id="5" name="テキスト ボックス 4">
            <a:extLst>
              <a:ext uri="{FF2B5EF4-FFF2-40B4-BE49-F238E27FC236}">
                <a16:creationId xmlns:a16="http://schemas.microsoft.com/office/drawing/2014/main" id="{AE04D045-AEF9-BA75-ABE0-79799C7F2006}"/>
              </a:ext>
            </a:extLst>
          </p:cNvPr>
          <p:cNvSpPr txBox="1"/>
          <p:nvPr/>
        </p:nvSpPr>
        <p:spPr>
          <a:xfrm>
            <a:off x="386542" y="6356350"/>
            <a:ext cx="6093228" cy="646331"/>
          </a:xfrm>
          <a:prstGeom prst="rect">
            <a:avLst/>
          </a:prstGeom>
          <a:noFill/>
        </p:spPr>
        <p:txBody>
          <a:bodyPr wrap="square">
            <a:spAutoFit/>
          </a:bodyPr>
          <a:lstStyle/>
          <a:p>
            <a:r>
              <a:rPr lang="en-US" altLang="ja-JP" dirty="0">
                <a:hlinkClick r:id="rId2"/>
              </a:rPr>
              <a:t>https://www.unicef.or.jp/crc/card/</a:t>
            </a:r>
            <a:endParaRPr lang="en-US" altLang="ja-JP" dirty="0"/>
          </a:p>
          <a:p>
            <a:endParaRPr lang="ja-JP" altLang="en-US" dirty="0"/>
          </a:p>
        </p:txBody>
      </p:sp>
    </p:spTree>
    <p:extLst>
      <p:ext uri="{BB962C8B-B14F-4D97-AF65-F5344CB8AC3E}">
        <p14:creationId xmlns:p14="http://schemas.microsoft.com/office/powerpoint/2010/main" val="1545271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CD50A8B-8A53-3AE7-3F1F-BD71C7830212}"/>
              </a:ext>
            </a:extLst>
          </p:cNvPr>
          <p:cNvSpPr>
            <a:spLocks noGrp="1"/>
          </p:cNvSpPr>
          <p:nvPr>
            <p:ph type="sldNum" sz="quarter" idx="12"/>
          </p:nvPr>
        </p:nvSpPr>
        <p:spPr/>
        <p:txBody>
          <a:bodyPr/>
          <a:lstStyle/>
          <a:p>
            <a:fld id="{2FF1A49A-6468-4A3F-BF09-BFFA87CA9F46}" type="slidenum">
              <a:rPr kumimoji="1" lang="ja-JP" altLang="en-US" smtClean="0"/>
              <a:t>17</a:t>
            </a:fld>
            <a:endParaRPr kumimoji="1" lang="ja-JP" altLang="en-US"/>
          </a:p>
        </p:txBody>
      </p:sp>
      <p:grpSp>
        <p:nvGrpSpPr>
          <p:cNvPr id="18" name="グループ化 17">
            <a:extLst>
              <a:ext uri="{FF2B5EF4-FFF2-40B4-BE49-F238E27FC236}">
                <a16:creationId xmlns:a16="http://schemas.microsoft.com/office/drawing/2014/main" id="{DF7481BB-716A-A0FB-704D-35DB42510BFC}"/>
              </a:ext>
            </a:extLst>
          </p:cNvPr>
          <p:cNvGrpSpPr/>
          <p:nvPr/>
        </p:nvGrpSpPr>
        <p:grpSpPr>
          <a:xfrm>
            <a:off x="0" y="0"/>
            <a:ext cx="12192000" cy="2815131"/>
            <a:chOff x="0" y="0"/>
            <a:chExt cx="12192000" cy="2815131"/>
          </a:xfrm>
        </p:grpSpPr>
        <p:grpSp>
          <p:nvGrpSpPr>
            <p:cNvPr id="13" name="グループ化 12">
              <a:extLst>
                <a:ext uri="{FF2B5EF4-FFF2-40B4-BE49-F238E27FC236}">
                  <a16:creationId xmlns:a16="http://schemas.microsoft.com/office/drawing/2014/main" id="{9F44CDF8-18D0-EECD-2F2D-F237C12CF1A2}"/>
                </a:ext>
              </a:extLst>
            </p:cNvPr>
            <p:cNvGrpSpPr/>
            <p:nvPr/>
          </p:nvGrpSpPr>
          <p:grpSpPr>
            <a:xfrm>
              <a:off x="0" y="0"/>
              <a:ext cx="12192000" cy="2815131"/>
              <a:chOff x="0" y="0"/>
              <a:chExt cx="12192000" cy="2815131"/>
            </a:xfrm>
          </p:grpSpPr>
          <p:pic>
            <p:nvPicPr>
              <p:cNvPr id="4" name="図 3">
                <a:extLst>
                  <a:ext uri="{FF2B5EF4-FFF2-40B4-BE49-F238E27FC236}">
                    <a16:creationId xmlns:a16="http://schemas.microsoft.com/office/drawing/2014/main" id="{D7AC38A2-8833-B4DA-CA79-949D255DABB4}"/>
                  </a:ext>
                </a:extLst>
              </p:cNvPr>
              <p:cNvPicPr>
                <a:picLocks noChangeAspect="1"/>
              </p:cNvPicPr>
              <p:nvPr/>
            </p:nvPicPr>
            <p:blipFill>
              <a:blip r:embed="rId3"/>
              <a:stretch>
                <a:fillRect/>
              </a:stretch>
            </p:blipFill>
            <p:spPr>
              <a:xfrm>
                <a:off x="0" y="0"/>
                <a:ext cx="12192000" cy="2815131"/>
              </a:xfrm>
              <a:prstGeom prst="rect">
                <a:avLst/>
              </a:prstGeom>
            </p:spPr>
          </p:pic>
          <p:sp>
            <p:nvSpPr>
              <p:cNvPr id="7" name="正方形/長方形 6">
                <a:extLst>
                  <a:ext uri="{FF2B5EF4-FFF2-40B4-BE49-F238E27FC236}">
                    <a16:creationId xmlns:a16="http://schemas.microsoft.com/office/drawing/2014/main" id="{954CB277-1709-1EE3-D109-916793EE3690}"/>
                  </a:ext>
                </a:extLst>
              </p:cNvPr>
              <p:cNvSpPr/>
              <p:nvPr/>
            </p:nvSpPr>
            <p:spPr>
              <a:xfrm>
                <a:off x="2061348" y="918921"/>
                <a:ext cx="891251" cy="914400"/>
              </a:xfrm>
              <a:prstGeom prst="rect">
                <a:avLst/>
              </a:prstGeom>
              <a:solidFill>
                <a:schemeClr val="bg1"/>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608DFC7E-EF10-A7FE-E513-224305547AE7}"/>
                  </a:ext>
                </a:extLst>
              </p:cNvPr>
              <p:cNvGrpSpPr/>
              <p:nvPr/>
            </p:nvGrpSpPr>
            <p:grpSpPr>
              <a:xfrm>
                <a:off x="5780590" y="608912"/>
                <a:ext cx="5979289" cy="1597306"/>
                <a:chOff x="5347504" y="2963119"/>
                <a:chExt cx="6215605" cy="1967696"/>
              </a:xfrm>
            </p:grpSpPr>
            <p:sp>
              <p:nvSpPr>
                <p:cNvPr id="9" name="四角形: 角を丸くする 8">
                  <a:extLst>
                    <a:ext uri="{FF2B5EF4-FFF2-40B4-BE49-F238E27FC236}">
                      <a16:creationId xmlns:a16="http://schemas.microsoft.com/office/drawing/2014/main" id="{1D716F9B-065A-2BE5-0E5E-9E52AF8DC22B}"/>
                    </a:ext>
                  </a:extLst>
                </p:cNvPr>
                <p:cNvSpPr/>
                <p:nvPr/>
              </p:nvSpPr>
              <p:spPr>
                <a:xfrm>
                  <a:off x="5347504" y="2963119"/>
                  <a:ext cx="6215605" cy="1967696"/>
                </a:xfrm>
                <a:prstGeom prst="roundRect">
                  <a:avLst/>
                </a:prstGeom>
                <a:solidFill>
                  <a:schemeClr val="bg1"/>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3600" b="1" dirty="0">
                      <a:solidFill>
                        <a:srgbClr val="00B0F0"/>
                      </a:solidFill>
                      <a:latin typeface="BIZ UDPゴシック" panose="020B0400000000000000" pitchFamily="50" charset="-128"/>
                      <a:ea typeface="BIZ UDPゴシック" panose="020B0400000000000000" pitchFamily="50" charset="-128"/>
                    </a:rPr>
                    <a:t>かんが</a:t>
                  </a:r>
                  <a:r>
                    <a:rPr kumimoji="1" lang="ja-JP" altLang="en-US" sz="3600" b="1" dirty="0">
                      <a:solidFill>
                        <a:srgbClr val="00B0F0"/>
                      </a:solidFill>
                      <a:latin typeface="BIZ UDPゴシック" panose="020B0400000000000000" pitchFamily="50" charset="-128"/>
                      <a:ea typeface="BIZ UDPゴシック" panose="020B0400000000000000" pitchFamily="50" charset="-128"/>
                    </a:rPr>
                    <a:t>えてみよう</a:t>
                  </a:r>
                  <a:endParaRPr kumimoji="1" lang="en-US" altLang="ja-JP" sz="3600" b="1" dirty="0">
                    <a:solidFill>
                      <a:srgbClr val="00B0F0"/>
                    </a:solidFill>
                    <a:latin typeface="BIZ UDPゴシック" panose="020B0400000000000000" pitchFamily="50" charset="-128"/>
                    <a:ea typeface="BIZ UDPゴシック" panose="020B0400000000000000" pitchFamily="50" charset="-128"/>
                  </a:endParaRPr>
                </a:p>
                <a:p>
                  <a:endParaRPr kumimoji="1" lang="en-US" altLang="ja-JP" sz="2000" b="1" dirty="0">
                    <a:solidFill>
                      <a:srgbClr val="00B0F0"/>
                    </a:solidFill>
                    <a:latin typeface="BIZ UDPゴシック" panose="020B0400000000000000" pitchFamily="50" charset="-128"/>
                    <a:ea typeface="BIZ UDPゴシック" panose="020B0400000000000000" pitchFamily="50" charset="-128"/>
                  </a:endParaRPr>
                </a:p>
                <a:p>
                  <a:r>
                    <a:rPr lang="ja-JP" altLang="en-US" sz="3600" b="1" dirty="0">
                      <a:solidFill>
                        <a:srgbClr val="00B0F0"/>
                      </a:solidFill>
                      <a:latin typeface="BIZ UDPゴシック" panose="020B0400000000000000" pitchFamily="50" charset="-128"/>
                      <a:ea typeface="BIZ UDPゴシック" panose="020B0400000000000000" pitchFamily="50" charset="-128"/>
                    </a:rPr>
                    <a:t>わたしの権利 みんなの権利</a:t>
                  </a:r>
                  <a:endParaRPr kumimoji="1" lang="ja-JP" altLang="en-US" sz="3600" b="1" dirty="0">
                    <a:solidFill>
                      <a:srgbClr val="00B0F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503C431-E89E-1A5E-CB62-9E4B7DB95474}"/>
                    </a:ext>
                  </a:extLst>
                </p:cNvPr>
                <p:cNvSpPr txBox="1"/>
                <p:nvPr/>
              </p:nvSpPr>
              <p:spPr>
                <a:xfrm>
                  <a:off x="7210783" y="3831298"/>
                  <a:ext cx="1033476" cy="369332"/>
                </a:xfrm>
                <a:prstGeom prst="rect">
                  <a:avLst/>
                </a:prstGeom>
                <a:noFill/>
              </p:spPr>
              <p:txBody>
                <a:bodyPr wrap="none" rtlCol="0">
                  <a:spAutoFit/>
                </a:bodyPr>
                <a:lstStyle/>
                <a:p>
                  <a:r>
                    <a:rPr kumimoji="1" lang="ja-JP" altLang="en-US" b="1" dirty="0">
                      <a:solidFill>
                        <a:srgbClr val="00B0F0"/>
                      </a:solidFill>
                      <a:latin typeface="BIZ UDPゴシック" panose="020B0400000000000000" pitchFamily="50" charset="-128"/>
                      <a:ea typeface="BIZ UDPゴシック" panose="020B0400000000000000" pitchFamily="50" charset="-128"/>
                    </a:rPr>
                    <a:t> けん り</a:t>
                  </a:r>
                </a:p>
              </p:txBody>
            </p:sp>
            <p:sp>
              <p:nvSpPr>
                <p:cNvPr id="11" name="テキスト ボックス 10">
                  <a:extLst>
                    <a:ext uri="{FF2B5EF4-FFF2-40B4-BE49-F238E27FC236}">
                      <a16:creationId xmlns:a16="http://schemas.microsoft.com/office/drawing/2014/main" id="{6AAC1136-C91F-3296-4422-35247790DF01}"/>
                    </a:ext>
                  </a:extLst>
                </p:cNvPr>
                <p:cNvSpPr txBox="1"/>
                <p:nvPr/>
              </p:nvSpPr>
              <p:spPr>
                <a:xfrm>
                  <a:off x="10107539" y="3850721"/>
                  <a:ext cx="1193446" cy="369332"/>
                </a:xfrm>
                <a:prstGeom prst="rect">
                  <a:avLst/>
                </a:prstGeom>
                <a:noFill/>
              </p:spPr>
              <p:txBody>
                <a:bodyPr wrap="none" rtlCol="0">
                  <a:spAutoFit/>
                </a:bodyPr>
                <a:lstStyle/>
                <a:p>
                  <a:r>
                    <a:rPr kumimoji="1" lang="ja-JP" altLang="en-US" b="1" dirty="0">
                      <a:solidFill>
                        <a:srgbClr val="00B0F0"/>
                      </a:solidFill>
                      <a:latin typeface="BIZ UDPゴシック" panose="020B0400000000000000" pitchFamily="50" charset="-128"/>
                      <a:ea typeface="BIZ UDPゴシック" panose="020B0400000000000000" pitchFamily="50" charset="-128"/>
                    </a:rPr>
                    <a:t>   けん り</a:t>
                  </a:r>
                </a:p>
              </p:txBody>
            </p:sp>
          </p:grpSp>
        </p:grpSp>
        <p:pic>
          <p:nvPicPr>
            <p:cNvPr id="15" name="図 14">
              <a:extLst>
                <a:ext uri="{FF2B5EF4-FFF2-40B4-BE49-F238E27FC236}">
                  <a16:creationId xmlns:a16="http://schemas.microsoft.com/office/drawing/2014/main" id="{79EF6036-8F50-33C8-EB2C-5B2F847A8F1C}"/>
                </a:ext>
              </a:extLst>
            </p:cNvPr>
            <p:cNvPicPr>
              <a:picLocks noChangeAspect="1"/>
            </p:cNvPicPr>
            <p:nvPr/>
          </p:nvPicPr>
          <p:blipFill>
            <a:blip r:embed="rId4"/>
            <a:stretch>
              <a:fillRect/>
            </a:stretch>
          </p:blipFill>
          <p:spPr>
            <a:xfrm>
              <a:off x="633875" y="723054"/>
              <a:ext cx="1833729" cy="1483163"/>
            </a:xfrm>
            <a:prstGeom prst="rect">
              <a:avLst/>
            </a:prstGeom>
            <a:effectLst>
              <a:softEdge rad="31750"/>
            </a:effectLst>
          </p:spPr>
        </p:pic>
        <p:pic>
          <p:nvPicPr>
            <p:cNvPr id="17" name="図 16">
              <a:extLst>
                <a:ext uri="{FF2B5EF4-FFF2-40B4-BE49-F238E27FC236}">
                  <a16:creationId xmlns:a16="http://schemas.microsoft.com/office/drawing/2014/main" id="{FBD31895-70DF-9697-4676-CF920F6D8541}"/>
                </a:ext>
              </a:extLst>
            </p:cNvPr>
            <p:cNvPicPr>
              <a:picLocks noChangeAspect="1"/>
            </p:cNvPicPr>
            <p:nvPr/>
          </p:nvPicPr>
          <p:blipFill>
            <a:blip r:embed="rId5"/>
            <a:stretch>
              <a:fillRect/>
            </a:stretch>
          </p:blipFill>
          <p:spPr>
            <a:xfrm>
              <a:off x="2314745" y="723054"/>
              <a:ext cx="1979169" cy="1498929"/>
            </a:xfrm>
            <a:prstGeom prst="rect">
              <a:avLst/>
            </a:prstGeom>
            <a:effectLst>
              <a:softEdge rad="63500"/>
            </a:effectLst>
          </p:spPr>
        </p:pic>
      </p:grpSp>
      <p:grpSp>
        <p:nvGrpSpPr>
          <p:cNvPr id="6" name="グループ化 5">
            <a:extLst>
              <a:ext uri="{FF2B5EF4-FFF2-40B4-BE49-F238E27FC236}">
                <a16:creationId xmlns:a16="http://schemas.microsoft.com/office/drawing/2014/main" id="{35537FD8-57FC-F23C-0E18-53098B0FE1D9}"/>
              </a:ext>
            </a:extLst>
          </p:cNvPr>
          <p:cNvGrpSpPr/>
          <p:nvPr/>
        </p:nvGrpSpPr>
        <p:grpSpPr>
          <a:xfrm>
            <a:off x="800798" y="2872514"/>
            <a:ext cx="10706922" cy="3262432"/>
            <a:chOff x="800798" y="2872514"/>
            <a:chExt cx="10706922" cy="3262432"/>
          </a:xfrm>
        </p:grpSpPr>
        <p:sp>
          <p:nvSpPr>
            <p:cNvPr id="19" name="テキスト ボックス 18">
              <a:extLst>
                <a:ext uri="{FF2B5EF4-FFF2-40B4-BE49-F238E27FC236}">
                  <a16:creationId xmlns:a16="http://schemas.microsoft.com/office/drawing/2014/main" id="{7760C7B0-76E7-F711-5AEC-2C799A49492D}"/>
                </a:ext>
              </a:extLst>
            </p:cNvPr>
            <p:cNvSpPr txBox="1"/>
            <p:nvPr/>
          </p:nvSpPr>
          <p:spPr>
            <a:xfrm>
              <a:off x="800798" y="2872514"/>
              <a:ext cx="10706922" cy="3262432"/>
            </a:xfrm>
            <a:prstGeom prst="rect">
              <a:avLst/>
            </a:prstGeom>
            <a:noFill/>
          </p:spPr>
          <p:txBody>
            <a:bodyPr wrap="square" rtlCol="0">
              <a:spAutoFit/>
            </a:bodyPr>
            <a:lstStyle/>
            <a:p>
              <a:r>
                <a:rPr lang="ja-JP" altLang="en-US" sz="4800" b="1" dirty="0">
                  <a:solidFill>
                    <a:schemeClr val="accent2"/>
                  </a:solidFill>
                  <a:latin typeface="HG丸ｺﾞｼｯｸM-PRO" panose="020F0600000000000000" pitchFamily="50" charset="-128"/>
                  <a:ea typeface="HG丸ｺﾞｼｯｸM-PRO" panose="020F0600000000000000" pitchFamily="50" charset="-128"/>
                </a:rPr>
                <a:t>グループで話し合ってみよう</a:t>
              </a:r>
              <a:endParaRPr lang="en-US" altLang="ja-JP" sz="4800" b="1" dirty="0">
                <a:solidFill>
                  <a:schemeClr val="accent2"/>
                </a:solidFill>
                <a:latin typeface="HG丸ｺﾞｼｯｸM-PRO" panose="020F0600000000000000" pitchFamily="50" charset="-128"/>
                <a:ea typeface="HG丸ｺﾞｼｯｸM-PRO" panose="020F0600000000000000" pitchFamily="50" charset="-128"/>
              </a:endParaRPr>
            </a:p>
            <a:p>
              <a:endParaRPr lang="en-US" altLang="ja-JP" sz="2400" dirty="0">
                <a:solidFill>
                  <a:srgbClr val="00B0F0"/>
                </a:solidFill>
                <a:latin typeface="BIZ UDPゴシック" panose="020B0400000000000000" pitchFamily="50" charset="-128"/>
                <a:ea typeface="BIZ UDPゴシック" panose="020B0400000000000000" pitchFamily="50" charset="-128"/>
              </a:endParaRPr>
            </a:p>
            <a:p>
              <a:r>
                <a:rPr kumimoji="1" lang="ja-JP" altLang="en-US" sz="3600" dirty="0">
                  <a:latin typeface="BIZ UDPゴシック" panose="020B0400000000000000" pitchFamily="50" charset="-128"/>
                  <a:ea typeface="BIZ UDPゴシック" panose="020B0400000000000000" pitchFamily="50" charset="-128"/>
                </a:rPr>
                <a:t>　☆ </a:t>
              </a:r>
              <a:r>
                <a:rPr kumimoji="1" lang="ja-JP" altLang="en-US" sz="4000" dirty="0">
                  <a:latin typeface="BIZ UDPゴシック" panose="020B0400000000000000" pitchFamily="50" charset="-128"/>
                  <a:ea typeface="BIZ UDPゴシック" panose="020B0400000000000000" pitchFamily="50" charset="-128"/>
                </a:rPr>
                <a:t>わたしの権利、</a:t>
              </a:r>
              <a:r>
                <a:rPr lang="ja-JP" altLang="en-US" sz="4000" dirty="0">
                  <a:latin typeface="BIZ UDPゴシック" panose="020B0400000000000000" pitchFamily="50" charset="-128"/>
                  <a:ea typeface="BIZ UDPゴシック" panose="020B0400000000000000" pitchFamily="50" charset="-128"/>
                </a:rPr>
                <a:t>守られ</a:t>
              </a:r>
              <a:r>
                <a:rPr kumimoji="1" lang="ja-JP" altLang="en-US" sz="4000" dirty="0">
                  <a:latin typeface="BIZ UDPゴシック" panose="020B0400000000000000" pitchFamily="50" charset="-128"/>
                  <a:ea typeface="BIZ UDPゴシック" panose="020B0400000000000000" pitchFamily="50" charset="-128"/>
                </a:rPr>
                <a:t>ているかな？</a:t>
              </a:r>
              <a:endParaRPr kumimoji="1" lang="en-US" altLang="ja-JP" sz="40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3600" dirty="0">
                  <a:latin typeface="BIZ UDPゴシック" panose="020B0400000000000000" pitchFamily="50" charset="-128"/>
                  <a:ea typeface="BIZ UDPゴシック" panose="020B0400000000000000" pitchFamily="50" charset="-128"/>
                </a:rPr>
                <a:t>　☆ </a:t>
              </a:r>
              <a:r>
                <a:rPr lang="ja-JP" altLang="en-US" sz="4000" dirty="0">
                  <a:latin typeface="BIZ UDPゴシック" panose="020B0400000000000000" pitchFamily="50" charset="-128"/>
                  <a:ea typeface="BIZ UDPゴシック" panose="020B0400000000000000" pitchFamily="50" charset="-128"/>
                </a:rPr>
                <a:t>みんなの権利、守れているかな？</a:t>
              </a:r>
              <a:endParaRPr lang="en-US" altLang="ja-JP" sz="40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6700439B-698D-F3FA-F67C-AC42BA7A4A41}"/>
                </a:ext>
              </a:extLst>
            </p:cNvPr>
            <p:cNvSpPr txBox="1"/>
            <p:nvPr/>
          </p:nvSpPr>
          <p:spPr>
            <a:xfrm>
              <a:off x="3577078" y="3691242"/>
              <a:ext cx="1263487" cy="461665"/>
            </a:xfrm>
            <a:prstGeom prst="rect">
              <a:avLst/>
            </a:prstGeom>
            <a:no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 けん り</a:t>
              </a:r>
            </a:p>
          </p:txBody>
        </p:sp>
        <p:sp>
          <p:nvSpPr>
            <p:cNvPr id="5" name="テキスト ボックス 4">
              <a:extLst>
                <a:ext uri="{FF2B5EF4-FFF2-40B4-BE49-F238E27FC236}">
                  <a16:creationId xmlns:a16="http://schemas.microsoft.com/office/drawing/2014/main" id="{D653745E-C58C-D45D-C2CB-8FFFA718B46B}"/>
                </a:ext>
              </a:extLst>
            </p:cNvPr>
            <p:cNvSpPr txBox="1"/>
            <p:nvPr/>
          </p:nvSpPr>
          <p:spPr>
            <a:xfrm>
              <a:off x="3577078" y="4682261"/>
              <a:ext cx="1263487" cy="461665"/>
            </a:xfrm>
            <a:prstGeom prst="rect">
              <a:avLst/>
            </a:prstGeom>
            <a:no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 けん り</a:t>
              </a:r>
            </a:p>
          </p:txBody>
        </p:sp>
      </p:grpSp>
    </p:spTree>
    <p:extLst>
      <p:ext uri="{BB962C8B-B14F-4D97-AF65-F5344CB8AC3E}">
        <p14:creationId xmlns:p14="http://schemas.microsoft.com/office/powerpoint/2010/main" val="2991502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CD50A8B-8A53-3AE7-3F1F-BD71C7830212}"/>
              </a:ext>
            </a:extLst>
          </p:cNvPr>
          <p:cNvSpPr>
            <a:spLocks noGrp="1"/>
          </p:cNvSpPr>
          <p:nvPr>
            <p:ph type="sldNum" sz="quarter" idx="12"/>
          </p:nvPr>
        </p:nvSpPr>
        <p:spPr/>
        <p:txBody>
          <a:bodyPr/>
          <a:lstStyle/>
          <a:p>
            <a:fld id="{2FF1A49A-6468-4A3F-BF09-BFFA87CA9F46}" type="slidenum">
              <a:rPr kumimoji="1" lang="ja-JP" altLang="en-US" smtClean="0"/>
              <a:t>18</a:t>
            </a:fld>
            <a:endParaRPr kumimoji="1" lang="ja-JP" altLang="en-US"/>
          </a:p>
        </p:txBody>
      </p:sp>
      <p:grpSp>
        <p:nvGrpSpPr>
          <p:cNvPr id="18" name="グループ化 17">
            <a:extLst>
              <a:ext uri="{FF2B5EF4-FFF2-40B4-BE49-F238E27FC236}">
                <a16:creationId xmlns:a16="http://schemas.microsoft.com/office/drawing/2014/main" id="{DF7481BB-716A-A0FB-704D-35DB42510BFC}"/>
              </a:ext>
            </a:extLst>
          </p:cNvPr>
          <p:cNvGrpSpPr/>
          <p:nvPr/>
        </p:nvGrpSpPr>
        <p:grpSpPr>
          <a:xfrm>
            <a:off x="0" y="0"/>
            <a:ext cx="12192000" cy="2815131"/>
            <a:chOff x="0" y="0"/>
            <a:chExt cx="12192000" cy="2815131"/>
          </a:xfrm>
        </p:grpSpPr>
        <p:grpSp>
          <p:nvGrpSpPr>
            <p:cNvPr id="13" name="グループ化 12">
              <a:extLst>
                <a:ext uri="{FF2B5EF4-FFF2-40B4-BE49-F238E27FC236}">
                  <a16:creationId xmlns:a16="http://schemas.microsoft.com/office/drawing/2014/main" id="{9F44CDF8-18D0-EECD-2F2D-F237C12CF1A2}"/>
                </a:ext>
              </a:extLst>
            </p:cNvPr>
            <p:cNvGrpSpPr/>
            <p:nvPr/>
          </p:nvGrpSpPr>
          <p:grpSpPr>
            <a:xfrm>
              <a:off x="0" y="0"/>
              <a:ext cx="12192000" cy="2815131"/>
              <a:chOff x="0" y="0"/>
              <a:chExt cx="12192000" cy="2815131"/>
            </a:xfrm>
          </p:grpSpPr>
          <p:pic>
            <p:nvPicPr>
              <p:cNvPr id="4" name="図 3">
                <a:extLst>
                  <a:ext uri="{FF2B5EF4-FFF2-40B4-BE49-F238E27FC236}">
                    <a16:creationId xmlns:a16="http://schemas.microsoft.com/office/drawing/2014/main" id="{D7AC38A2-8833-B4DA-CA79-949D255DABB4}"/>
                  </a:ext>
                </a:extLst>
              </p:cNvPr>
              <p:cNvPicPr>
                <a:picLocks noChangeAspect="1"/>
              </p:cNvPicPr>
              <p:nvPr/>
            </p:nvPicPr>
            <p:blipFill>
              <a:blip r:embed="rId3"/>
              <a:stretch>
                <a:fillRect/>
              </a:stretch>
            </p:blipFill>
            <p:spPr>
              <a:xfrm>
                <a:off x="0" y="0"/>
                <a:ext cx="12192000" cy="2815131"/>
              </a:xfrm>
              <a:prstGeom prst="rect">
                <a:avLst/>
              </a:prstGeom>
            </p:spPr>
          </p:pic>
          <p:sp>
            <p:nvSpPr>
              <p:cNvPr id="7" name="正方形/長方形 6">
                <a:extLst>
                  <a:ext uri="{FF2B5EF4-FFF2-40B4-BE49-F238E27FC236}">
                    <a16:creationId xmlns:a16="http://schemas.microsoft.com/office/drawing/2014/main" id="{954CB277-1709-1EE3-D109-916793EE3690}"/>
                  </a:ext>
                </a:extLst>
              </p:cNvPr>
              <p:cNvSpPr/>
              <p:nvPr/>
            </p:nvSpPr>
            <p:spPr>
              <a:xfrm>
                <a:off x="2061348" y="918921"/>
                <a:ext cx="891251" cy="914400"/>
              </a:xfrm>
              <a:prstGeom prst="rect">
                <a:avLst/>
              </a:prstGeom>
              <a:solidFill>
                <a:schemeClr val="bg1"/>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608DFC7E-EF10-A7FE-E513-224305547AE7}"/>
                  </a:ext>
                </a:extLst>
              </p:cNvPr>
              <p:cNvGrpSpPr/>
              <p:nvPr/>
            </p:nvGrpSpPr>
            <p:grpSpPr>
              <a:xfrm>
                <a:off x="5780590" y="608912"/>
                <a:ext cx="5979289" cy="1597306"/>
                <a:chOff x="5347504" y="2963119"/>
                <a:chExt cx="6215605" cy="1967696"/>
              </a:xfrm>
            </p:grpSpPr>
            <p:sp>
              <p:nvSpPr>
                <p:cNvPr id="9" name="四角形: 角を丸くする 8">
                  <a:extLst>
                    <a:ext uri="{FF2B5EF4-FFF2-40B4-BE49-F238E27FC236}">
                      <a16:creationId xmlns:a16="http://schemas.microsoft.com/office/drawing/2014/main" id="{1D716F9B-065A-2BE5-0E5E-9E52AF8DC22B}"/>
                    </a:ext>
                  </a:extLst>
                </p:cNvPr>
                <p:cNvSpPr/>
                <p:nvPr/>
              </p:nvSpPr>
              <p:spPr>
                <a:xfrm>
                  <a:off x="5347504" y="2963119"/>
                  <a:ext cx="6215605" cy="1967696"/>
                </a:xfrm>
                <a:prstGeom prst="roundRect">
                  <a:avLst/>
                </a:prstGeom>
                <a:solidFill>
                  <a:schemeClr val="bg1"/>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3600" b="1" dirty="0">
                      <a:solidFill>
                        <a:srgbClr val="00B0F0"/>
                      </a:solidFill>
                      <a:latin typeface="BIZ UDPゴシック" panose="020B0400000000000000" pitchFamily="50" charset="-128"/>
                      <a:ea typeface="BIZ UDPゴシック" panose="020B0400000000000000" pitchFamily="50" charset="-128"/>
                    </a:rPr>
                    <a:t>かんが</a:t>
                  </a:r>
                  <a:r>
                    <a:rPr kumimoji="1" lang="ja-JP" altLang="en-US" sz="3600" b="1" dirty="0">
                      <a:solidFill>
                        <a:srgbClr val="00B0F0"/>
                      </a:solidFill>
                      <a:latin typeface="BIZ UDPゴシック" panose="020B0400000000000000" pitchFamily="50" charset="-128"/>
                      <a:ea typeface="BIZ UDPゴシック" panose="020B0400000000000000" pitchFamily="50" charset="-128"/>
                    </a:rPr>
                    <a:t>えてみよう</a:t>
                  </a:r>
                  <a:endParaRPr kumimoji="1" lang="en-US" altLang="ja-JP" sz="3600" b="1" dirty="0">
                    <a:solidFill>
                      <a:srgbClr val="00B0F0"/>
                    </a:solidFill>
                    <a:latin typeface="BIZ UDPゴシック" panose="020B0400000000000000" pitchFamily="50" charset="-128"/>
                    <a:ea typeface="BIZ UDPゴシック" panose="020B0400000000000000" pitchFamily="50" charset="-128"/>
                  </a:endParaRPr>
                </a:p>
                <a:p>
                  <a:endParaRPr kumimoji="1" lang="en-US" altLang="ja-JP" sz="2000" b="1" dirty="0">
                    <a:solidFill>
                      <a:srgbClr val="00B0F0"/>
                    </a:solidFill>
                    <a:latin typeface="BIZ UDPゴシック" panose="020B0400000000000000" pitchFamily="50" charset="-128"/>
                    <a:ea typeface="BIZ UDPゴシック" panose="020B0400000000000000" pitchFamily="50" charset="-128"/>
                  </a:endParaRPr>
                </a:p>
                <a:p>
                  <a:r>
                    <a:rPr lang="ja-JP" altLang="en-US" sz="3600" b="1" dirty="0">
                      <a:solidFill>
                        <a:srgbClr val="00B0F0"/>
                      </a:solidFill>
                      <a:latin typeface="BIZ UDPゴシック" panose="020B0400000000000000" pitchFamily="50" charset="-128"/>
                      <a:ea typeface="BIZ UDPゴシック" panose="020B0400000000000000" pitchFamily="50" charset="-128"/>
                    </a:rPr>
                    <a:t>わたしの権利 みんなの権利</a:t>
                  </a:r>
                  <a:endParaRPr kumimoji="1" lang="ja-JP" altLang="en-US" sz="3600" b="1" dirty="0">
                    <a:solidFill>
                      <a:srgbClr val="00B0F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503C431-E89E-1A5E-CB62-9E4B7DB95474}"/>
                    </a:ext>
                  </a:extLst>
                </p:cNvPr>
                <p:cNvSpPr txBox="1"/>
                <p:nvPr/>
              </p:nvSpPr>
              <p:spPr>
                <a:xfrm>
                  <a:off x="7210783" y="3831298"/>
                  <a:ext cx="1033476" cy="369332"/>
                </a:xfrm>
                <a:prstGeom prst="rect">
                  <a:avLst/>
                </a:prstGeom>
                <a:noFill/>
              </p:spPr>
              <p:txBody>
                <a:bodyPr wrap="none" rtlCol="0">
                  <a:spAutoFit/>
                </a:bodyPr>
                <a:lstStyle/>
                <a:p>
                  <a:r>
                    <a:rPr kumimoji="1" lang="ja-JP" altLang="en-US" b="1" dirty="0">
                      <a:solidFill>
                        <a:srgbClr val="00B0F0"/>
                      </a:solidFill>
                      <a:latin typeface="BIZ UDPゴシック" panose="020B0400000000000000" pitchFamily="50" charset="-128"/>
                      <a:ea typeface="BIZ UDPゴシック" panose="020B0400000000000000" pitchFamily="50" charset="-128"/>
                    </a:rPr>
                    <a:t> けん り</a:t>
                  </a:r>
                </a:p>
              </p:txBody>
            </p:sp>
            <p:sp>
              <p:nvSpPr>
                <p:cNvPr id="11" name="テキスト ボックス 10">
                  <a:extLst>
                    <a:ext uri="{FF2B5EF4-FFF2-40B4-BE49-F238E27FC236}">
                      <a16:creationId xmlns:a16="http://schemas.microsoft.com/office/drawing/2014/main" id="{6AAC1136-C91F-3296-4422-35247790DF01}"/>
                    </a:ext>
                  </a:extLst>
                </p:cNvPr>
                <p:cNvSpPr txBox="1"/>
                <p:nvPr/>
              </p:nvSpPr>
              <p:spPr>
                <a:xfrm>
                  <a:off x="10107539" y="3850721"/>
                  <a:ext cx="1193446" cy="369332"/>
                </a:xfrm>
                <a:prstGeom prst="rect">
                  <a:avLst/>
                </a:prstGeom>
                <a:noFill/>
              </p:spPr>
              <p:txBody>
                <a:bodyPr wrap="none" rtlCol="0">
                  <a:spAutoFit/>
                </a:bodyPr>
                <a:lstStyle/>
                <a:p>
                  <a:r>
                    <a:rPr kumimoji="1" lang="ja-JP" altLang="en-US" b="1" dirty="0">
                      <a:solidFill>
                        <a:srgbClr val="00B0F0"/>
                      </a:solidFill>
                      <a:latin typeface="BIZ UDPゴシック" panose="020B0400000000000000" pitchFamily="50" charset="-128"/>
                      <a:ea typeface="BIZ UDPゴシック" panose="020B0400000000000000" pitchFamily="50" charset="-128"/>
                    </a:rPr>
                    <a:t>   けん り</a:t>
                  </a:r>
                </a:p>
              </p:txBody>
            </p:sp>
          </p:grpSp>
        </p:grpSp>
        <p:pic>
          <p:nvPicPr>
            <p:cNvPr id="15" name="図 14">
              <a:extLst>
                <a:ext uri="{FF2B5EF4-FFF2-40B4-BE49-F238E27FC236}">
                  <a16:creationId xmlns:a16="http://schemas.microsoft.com/office/drawing/2014/main" id="{79EF6036-8F50-33C8-EB2C-5B2F847A8F1C}"/>
                </a:ext>
              </a:extLst>
            </p:cNvPr>
            <p:cNvPicPr>
              <a:picLocks noChangeAspect="1"/>
            </p:cNvPicPr>
            <p:nvPr/>
          </p:nvPicPr>
          <p:blipFill>
            <a:blip r:embed="rId4"/>
            <a:stretch>
              <a:fillRect/>
            </a:stretch>
          </p:blipFill>
          <p:spPr>
            <a:xfrm>
              <a:off x="633875" y="723054"/>
              <a:ext cx="1833729" cy="1483163"/>
            </a:xfrm>
            <a:prstGeom prst="rect">
              <a:avLst/>
            </a:prstGeom>
            <a:effectLst>
              <a:softEdge rad="31750"/>
            </a:effectLst>
          </p:spPr>
        </p:pic>
        <p:pic>
          <p:nvPicPr>
            <p:cNvPr id="17" name="図 16">
              <a:extLst>
                <a:ext uri="{FF2B5EF4-FFF2-40B4-BE49-F238E27FC236}">
                  <a16:creationId xmlns:a16="http://schemas.microsoft.com/office/drawing/2014/main" id="{FBD31895-70DF-9697-4676-CF920F6D8541}"/>
                </a:ext>
              </a:extLst>
            </p:cNvPr>
            <p:cNvPicPr>
              <a:picLocks noChangeAspect="1"/>
            </p:cNvPicPr>
            <p:nvPr/>
          </p:nvPicPr>
          <p:blipFill>
            <a:blip r:embed="rId5"/>
            <a:stretch>
              <a:fillRect/>
            </a:stretch>
          </p:blipFill>
          <p:spPr>
            <a:xfrm>
              <a:off x="2314745" y="723054"/>
              <a:ext cx="1979169" cy="1498929"/>
            </a:xfrm>
            <a:prstGeom prst="rect">
              <a:avLst/>
            </a:prstGeom>
            <a:effectLst>
              <a:softEdge rad="63500"/>
            </a:effectLst>
          </p:spPr>
        </p:pic>
      </p:grpSp>
      <p:sp>
        <p:nvSpPr>
          <p:cNvPr id="5" name="テキスト ボックス 4">
            <a:extLst>
              <a:ext uri="{FF2B5EF4-FFF2-40B4-BE49-F238E27FC236}">
                <a16:creationId xmlns:a16="http://schemas.microsoft.com/office/drawing/2014/main" id="{C458B335-09BA-3EBF-6430-87BF4D8FF31A}"/>
              </a:ext>
            </a:extLst>
          </p:cNvPr>
          <p:cNvSpPr txBox="1"/>
          <p:nvPr/>
        </p:nvSpPr>
        <p:spPr>
          <a:xfrm>
            <a:off x="742539" y="2784038"/>
            <a:ext cx="10706922" cy="3508653"/>
          </a:xfrm>
          <a:prstGeom prst="rect">
            <a:avLst/>
          </a:prstGeom>
          <a:noFill/>
        </p:spPr>
        <p:txBody>
          <a:bodyPr wrap="square" rtlCol="0">
            <a:spAutoFit/>
          </a:bodyPr>
          <a:lstStyle/>
          <a:p>
            <a:r>
              <a:rPr lang="ja-JP" altLang="en-US" sz="4800" b="1" dirty="0">
                <a:solidFill>
                  <a:schemeClr val="accent2"/>
                </a:solidFill>
                <a:latin typeface="HG丸ｺﾞｼｯｸM-PRO" panose="020F0600000000000000" pitchFamily="50" charset="-128"/>
                <a:ea typeface="HG丸ｺﾞｼｯｸM-PRO" panose="020F0600000000000000" pitchFamily="50" charset="-128"/>
              </a:rPr>
              <a:t>グループで話し合ってみよう</a:t>
            </a:r>
            <a:endParaRPr lang="en-US" altLang="ja-JP" sz="4800" b="1" dirty="0">
              <a:solidFill>
                <a:schemeClr val="accent2"/>
              </a:solidFill>
              <a:latin typeface="HG丸ｺﾞｼｯｸM-PRO" panose="020F0600000000000000" pitchFamily="50" charset="-128"/>
              <a:ea typeface="HG丸ｺﾞｼｯｸM-PRO" panose="020F0600000000000000" pitchFamily="50" charset="-128"/>
            </a:endParaRPr>
          </a:p>
          <a:p>
            <a:r>
              <a:rPr lang="ja-JP" altLang="en-US" sz="2400" dirty="0">
                <a:solidFill>
                  <a:srgbClr val="00B0F0"/>
                </a:solidFill>
                <a:latin typeface="BIZ UDPゴシック" panose="020B0400000000000000" pitchFamily="50" charset="-128"/>
                <a:ea typeface="BIZ UDPゴシック" panose="020B0400000000000000" pitchFamily="50" charset="-128"/>
              </a:rPr>
              <a:t>　</a:t>
            </a:r>
            <a:endParaRPr lang="en-US" altLang="ja-JP" sz="2400" dirty="0">
              <a:solidFill>
                <a:srgbClr val="00B0F0"/>
              </a:solidFill>
              <a:latin typeface="BIZ UDPゴシック" panose="020B0400000000000000" pitchFamily="50" charset="-128"/>
              <a:ea typeface="BIZ UDPゴシック" panose="020B0400000000000000" pitchFamily="50" charset="-128"/>
            </a:endParaRPr>
          </a:p>
          <a:p>
            <a:r>
              <a:rPr kumimoji="1" lang="ja-JP" altLang="en-US" sz="3600" dirty="0">
                <a:latin typeface="BIZ UDPゴシック" panose="020B0400000000000000" pitchFamily="50" charset="-128"/>
                <a:ea typeface="BIZ UDPゴシック" panose="020B0400000000000000" pitchFamily="50" charset="-128"/>
              </a:rPr>
              <a:t>　☆</a:t>
            </a:r>
            <a:r>
              <a:rPr lang="ja-JP" altLang="en-US" sz="3600" dirty="0">
                <a:latin typeface="BIZ UDPゴシック" panose="020B0400000000000000" pitchFamily="50" charset="-128"/>
                <a:ea typeface="BIZ UDPゴシック" panose="020B0400000000000000" pitchFamily="50" charset="-128"/>
              </a:rPr>
              <a:t> </a:t>
            </a:r>
            <a:r>
              <a:rPr kumimoji="1" lang="ja-JP" altLang="en-US" sz="4000" dirty="0">
                <a:latin typeface="BIZ UDPゴシック" panose="020B0400000000000000" pitchFamily="50" charset="-128"/>
                <a:ea typeface="BIZ UDPゴシック" panose="020B0400000000000000" pitchFamily="50" charset="-128"/>
              </a:rPr>
              <a:t>よいクラス</a:t>
            </a:r>
            <a:r>
              <a:rPr lang="ja-JP" altLang="en-US" sz="4000" dirty="0">
                <a:latin typeface="BIZ UDPゴシック" panose="020B0400000000000000" pitchFamily="50" charset="-128"/>
                <a:ea typeface="BIZ UDPゴシック" panose="020B0400000000000000" pitchFamily="50" charset="-128"/>
              </a:rPr>
              <a:t>づくり</a:t>
            </a:r>
            <a:r>
              <a:rPr kumimoji="1" lang="ja-JP" altLang="en-US" sz="4000" dirty="0">
                <a:latin typeface="BIZ UDPゴシック" panose="020B0400000000000000" pitchFamily="50" charset="-128"/>
                <a:ea typeface="BIZ UDPゴシック" panose="020B0400000000000000" pitchFamily="50" charset="-128"/>
              </a:rPr>
              <a:t>にはどの権利が大切？</a:t>
            </a:r>
            <a:endParaRPr kumimoji="1" lang="en-US" altLang="ja-JP" sz="40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3600" dirty="0">
                <a:latin typeface="BIZ UDPゴシック" panose="020B0400000000000000" pitchFamily="50" charset="-128"/>
                <a:ea typeface="BIZ UDPゴシック" panose="020B0400000000000000" pitchFamily="50" charset="-128"/>
              </a:rPr>
              <a:t>　☆ </a:t>
            </a:r>
            <a:r>
              <a:rPr lang="ja-JP" altLang="en-US" sz="4000" dirty="0">
                <a:latin typeface="BIZ UDPゴシック" panose="020B0400000000000000" pitchFamily="50" charset="-128"/>
                <a:ea typeface="BIZ UDPゴシック" panose="020B0400000000000000" pitchFamily="50" charset="-128"/>
              </a:rPr>
              <a:t>問題は何だろう？どうしたら解決できる？</a:t>
            </a:r>
            <a:br>
              <a:rPr kumimoji="1" lang="en-US" altLang="ja-JP" sz="4000" dirty="0">
                <a:latin typeface="BIZ UDPゴシック" panose="020B0400000000000000" pitchFamily="50" charset="-128"/>
                <a:ea typeface="BIZ UDPゴシック" panose="020B0400000000000000" pitchFamily="50" charset="-128"/>
              </a:rPr>
            </a:br>
            <a:endParaRPr kumimoji="1" lang="en-US" altLang="ja-JP" sz="40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6229A55D-D88C-0AF9-9A5B-CF3F9B18C180}"/>
              </a:ext>
            </a:extLst>
          </p:cNvPr>
          <p:cNvSpPr txBox="1"/>
          <p:nvPr/>
        </p:nvSpPr>
        <p:spPr>
          <a:xfrm>
            <a:off x="7347113" y="3581205"/>
            <a:ext cx="1263487" cy="461665"/>
          </a:xfrm>
          <a:prstGeom prst="rect">
            <a:avLst/>
          </a:prstGeom>
          <a:no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 けん り</a:t>
            </a:r>
          </a:p>
        </p:txBody>
      </p:sp>
      <p:sp>
        <p:nvSpPr>
          <p:cNvPr id="6" name="テキスト ボックス 5">
            <a:extLst>
              <a:ext uri="{FF2B5EF4-FFF2-40B4-BE49-F238E27FC236}">
                <a16:creationId xmlns:a16="http://schemas.microsoft.com/office/drawing/2014/main" id="{C41BF415-4DEC-1613-57E6-C072AEF6E580}"/>
              </a:ext>
            </a:extLst>
          </p:cNvPr>
          <p:cNvSpPr txBox="1"/>
          <p:nvPr/>
        </p:nvSpPr>
        <p:spPr>
          <a:xfrm>
            <a:off x="7854624" y="4549941"/>
            <a:ext cx="1511952" cy="461665"/>
          </a:xfrm>
          <a:prstGeom prst="rect">
            <a:avLst/>
          </a:prstGeom>
          <a:no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 </a:t>
            </a:r>
            <a:r>
              <a:rPr kumimoji="1" lang="ja-JP" altLang="en-US" sz="2200" b="1" dirty="0">
                <a:latin typeface="BIZ UDPゴシック" panose="020B0400000000000000" pitchFamily="50" charset="-128"/>
                <a:ea typeface="BIZ UDPゴシック" panose="020B0400000000000000" pitchFamily="50" charset="-128"/>
              </a:rPr>
              <a:t>かいけつ</a:t>
            </a:r>
            <a:r>
              <a:rPr kumimoji="1" lang="ja-JP" altLang="en-US" sz="2400" b="1" dirty="0">
                <a:latin typeface="BIZ UDPゴシック" panose="020B0400000000000000" pitchFamily="50" charset="-128"/>
                <a:ea typeface="BIZ UDPゴシック" panose="020B0400000000000000" pitchFamily="50" charset="-128"/>
              </a:rPr>
              <a:t> </a:t>
            </a:r>
          </a:p>
        </p:txBody>
      </p:sp>
    </p:spTree>
    <p:extLst>
      <p:ext uri="{BB962C8B-B14F-4D97-AF65-F5344CB8AC3E}">
        <p14:creationId xmlns:p14="http://schemas.microsoft.com/office/powerpoint/2010/main" val="4002809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6E1B5-10BD-CE84-DDCE-67F71668A7C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685E033-36FE-9C12-6628-321CA46DA7EF}"/>
              </a:ext>
            </a:extLst>
          </p:cNvPr>
          <p:cNvSpPr>
            <a:spLocks noGrp="1"/>
          </p:cNvSpPr>
          <p:nvPr>
            <p:ph type="sldNum" sz="quarter" idx="12"/>
          </p:nvPr>
        </p:nvSpPr>
        <p:spPr/>
        <p:txBody>
          <a:bodyPr/>
          <a:lstStyle/>
          <a:p>
            <a:fld id="{2FF1A49A-6468-4A3F-BF09-BFFA87CA9F46}" type="slidenum">
              <a:rPr kumimoji="1" lang="ja-JP" altLang="en-US" smtClean="0"/>
              <a:t>19</a:t>
            </a:fld>
            <a:endParaRPr kumimoji="1" lang="ja-JP" altLang="en-US"/>
          </a:p>
        </p:txBody>
      </p:sp>
      <p:grpSp>
        <p:nvGrpSpPr>
          <p:cNvPr id="18" name="グループ化 17">
            <a:extLst>
              <a:ext uri="{FF2B5EF4-FFF2-40B4-BE49-F238E27FC236}">
                <a16:creationId xmlns:a16="http://schemas.microsoft.com/office/drawing/2014/main" id="{E4FE6EF8-631C-D94D-9FFA-3F123A063827}"/>
              </a:ext>
            </a:extLst>
          </p:cNvPr>
          <p:cNvGrpSpPr/>
          <p:nvPr/>
        </p:nvGrpSpPr>
        <p:grpSpPr>
          <a:xfrm>
            <a:off x="0" y="0"/>
            <a:ext cx="12192000" cy="2815131"/>
            <a:chOff x="0" y="0"/>
            <a:chExt cx="12192000" cy="2815131"/>
          </a:xfrm>
        </p:grpSpPr>
        <p:grpSp>
          <p:nvGrpSpPr>
            <p:cNvPr id="13" name="グループ化 12">
              <a:extLst>
                <a:ext uri="{FF2B5EF4-FFF2-40B4-BE49-F238E27FC236}">
                  <a16:creationId xmlns:a16="http://schemas.microsoft.com/office/drawing/2014/main" id="{75726A49-505C-E0B7-7B0F-E15AEA24378B}"/>
                </a:ext>
              </a:extLst>
            </p:cNvPr>
            <p:cNvGrpSpPr/>
            <p:nvPr/>
          </p:nvGrpSpPr>
          <p:grpSpPr>
            <a:xfrm>
              <a:off x="0" y="0"/>
              <a:ext cx="12192000" cy="2815131"/>
              <a:chOff x="0" y="0"/>
              <a:chExt cx="12192000" cy="2815131"/>
            </a:xfrm>
          </p:grpSpPr>
          <p:pic>
            <p:nvPicPr>
              <p:cNvPr id="4" name="図 3">
                <a:extLst>
                  <a:ext uri="{FF2B5EF4-FFF2-40B4-BE49-F238E27FC236}">
                    <a16:creationId xmlns:a16="http://schemas.microsoft.com/office/drawing/2014/main" id="{C161B9CE-A708-3BD4-C6BC-46EB816AB82E}"/>
                  </a:ext>
                </a:extLst>
              </p:cNvPr>
              <p:cNvPicPr>
                <a:picLocks noChangeAspect="1"/>
              </p:cNvPicPr>
              <p:nvPr/>
            </p:nvPicPr>
            <p:blipFill>
              <a:blip r:embed="rId3"/>
              <a:stretch>
                <a:fillRect/>
              </a:stretch>
            </p:blipFill>
            <p:spPr>
              <a:xfrm>
                <a:off x="0" y="0"/>
                <a:ext cx="12192000" cy="2815131"/>
              </a:xfrm>
              <a:prstGeom prst="rect">
                <a:avLst/>
              </a:prstGeom>
            </p:spPr>
          </p:pic>
          <p:sp>
            <p:nvSpPr>
              <p:cNvPr id="7" name="正方形/長方形 6">
                <a:extLst>
                  <a:ext uri="{FF2B5EF4-FFF2-40B4-BE49-F238E27FC236}">
                    <a16:creationId xmlns:a16="http://schemas.microsoft.com/office/drawing/2014/main" id="{B9399542-8C1D-3DC8-4886-334D937E34DF}"/>
                  </a:ext>
                </a:extLst>
              </p:cNvPr>
              <p:cNvSpPr/>
              <p:nvPr/>
            </p:nvSpPr>
            <p:spPr>
              <a:xfrm>
                <a:off x="2061348" y="918921"/>
                <a:ext cx="891251" cy="914400"/>
              </a:xfrm>
              <a:prstGeom prst="rect">
                <a:avLst/>
              </a:prstGeom>
              <a:solidFill>
                <a:schemeClr val="bg1"/>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91BC61A1-DA03-C16F-8345-3681468CE470}"/>
                  </a:ext>
                </a:extLst>
              </p:cNvPr>
              <p:cNvGrpSpPr/>
              <p:nvPr/>
            </p:nvGrpSpPr>
            <p:grpSpPr>
              <a:xfrm>
                <a:off x="5780590" y="608912"/>
                <a:ext cx="5979289" cy="1597306"/>
                <a:chOff x="5347504" y="2963119"/>
                <a:chExt cx="6215605" cy="1967696"/>
              </a:xfrm>
            </p:grpSpPr>
            <p:sp>
              <p:nvSpPr>
                <p:cNvPr id="9" name="四角形: 角を丸くする 8">
                  <a:extLst>
                    <a:ext uri="{FF2B5EF4-FFF2-40B4-BE49-F238E27FC236}">
                      <a16:creationId xmlns:a16="http://schemas.microsoft.com/office/drawing/2014/main" id="{47631D15-0D32-96B2-3D3B-51C239086B3E}"/>
                    </a:ext>
                  </a:extLst>
                </p:cNvPr>
                <p:cNvSpPr/>
                <p:nvPr/>
              </p:nvSpPr>
              <p:spPr>
                <a:xfrm>
                  <a:off x="5347504" y="2963119"/>
                  <a:ext cx="6215605" cy="1967696"/>
                </a:xfrm>
                <a:prstGeom prst="roundRect">
                  <a:avLst/>
                </a:prstGeom>
                <a:solidFill>
                  <a:schemeClr val="bg1"/>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3600" b="1" dirty="0">
                      <a:solidFill>
                        <a:srgbClr val="00B0F0"/>
                      </a:solidFill>
                      <a:latin typeface="BIZ UDPゴシック" panose="020B0400000000000000" pitchFamily="50" charset="-128"/>
                      <a:ea typeface="BIZ UDPゴシック" panose="020B0400000000000000" pitchFamily="50" charset="-128"/>
                    </a:rPr>
                    <a:t>かんが</a:t>
                  </a:r>
                  <a:r>
                    <a:rPr kumimoji="1" lang="ja-JP" altLang="en-US" sz="3600" b="1" dirty="0">
                      <a:solidFill>
                        <a:srgbClr val="00B0F0"/>
                      </a:solidFill>
                      <a:latin typeface="BIZ UDPゴシック" panose="020B0400000000000000" pitchFamily="50" charset="-128"/>
                      <a:ea typeface="BIZ UDPゴシック" panose="020B0400000000000000" pitchFamily="50" charset="-128"/>
                    </a:rPr>
                    <a:t>えてみよう</a:t>
                  </a:r>
                  <a:endParaRPr kumimoji="1" lang="en-US" altLang="ja-JP" sz="3600" b="1" dirty="0">
                    <a:solidFill>
                      <a:srgbClr val="00B0F0"/>
                    </a:solidFill>
                    <a:latin typeface="BIZ UDPゴシック" panose="020B0400000000000000" pitchFamily="50" charset="-128"/>
                    <a:ea typeface="BIZ UDPゴシック" panose="020B0400000000000000" pitchFamily="50" charset="-128"/>
                  </a:endParaRPr>
                </a:p>
                <a:p>
                  <a:endParaRPr kumimoji="1" lang="en-US" altLang="ja-JP" sz="2000" b="1" dirty="0">
                    <a:solidFill>
                      <a:srgbClr val="00B0F0"/>
                    </a:solidFill>
                    <a:latin typeface="BIZ UDPゴシック" panose="020B0400000000000000" pitchFamily="50" charset="-128"/>
                    <a:ea typeface="BIZ UDPゴシック" panose="020B0400000000000000" pitchFamily="50" charset="-128"/>
                  </a:endParaRPr>
                </a:p>
                <a:p>
                  <a:r>
                    <a:rPr lang="ja-JP" altLang="en-US" sz="3600" b="1" dirty="0">
                      <a:solidFill>
                        <a:srgbClr val="00B0F0"/>
                      </a:solidFill>
                      <a:latin typeface="BIZ UDPゴシック" panose="020B0400000000000000" pitchFamily="50" charset="-128"/>
                      <a:ea typeface="BIZ UDPゴシック" panose="020B0400000000000000" pitchFamily="50" charset="-128"/>
                    </a:rPr>
                    <a:t>わたしの権利 みんなの権利</a:t>
                  </a:r>
                  <a:endParaRPr kumimoji="1" lang="ja-JP" altLang="en-US" sz="3600" b="1" dirty="0">
                    <a:solidFill>
                      <a:srgbClr val="00B0F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36F74D2-F0F6-876E-63CB-CA8FC4FAEB85}"/>
                    </a:ext>
                  </a:extLst>
                </p:cNvPr>
                <p:cNvSpPr txBox="1"/>
                <p:nvPr/>
              </p:nvSpPr>
              <p:spPr>
                <a:xfrm>
                  <a:off x="7210783" y="3831298"/>
                  <a:ext cx="1033476" cy="369332"/>
                </a:xfrm>
                <a:prstGeom prst="rect">
                  <a:avLst/>
                </a:prstGeom>
                <a:noFill/>
              </p:spPr>
              <p:txBody>
                <a:bodyPr wrap="none" rtlCol="0">
                  <a:spAutoFit/>
                </a:bodyPr>
                <a:lstStyle/>
                <a:p>
                  <a:r>
                    <a:rPr kumimoji="1" lang="ja-JP" altLang="en-US" b="1" dirty="0">
                      <a:solidFill>
                        <a:srgbClr val="00B0F0"/>
                      </a:solidFill>
                      <a:latin typeface="BIZ UDPゴシック" panose="020B0400000000000000" pitchFamily="50" charset="-128"/>
                      <a:ea typeface="BIZ UDPゴシック" panose="020B0400000000000000" pitchFamily="50" charset="-128"/>
                    </a:rPr>
                    <a:t> けん り</a:t>
                  </a:r>
                </a:p>
              </p:txBody>
            </p:sp>
            <p:sp>
              <p:nvSpPr>
                <p:cNvPr id="11" name="テキスト ボックス 10">
                  <a:extLst>
                    <a:ext uri="{FF2B5EF4-FFF2-40B4-BE49-F238E27FC236}">
                      <a16:creationId xmlns:a16="http://schemas.microsoft.com/office/drawing/2014/main" id="{62CFBC78-0DEE-5363-0C07-EB85A14F10F6}"/>
                    </a:ext>
                  </a:extLst>
                </p:cNvPr>
                <p:cNvSpPr txBox="1"/>
                <p:nvPr/>
              </p:nvSpPr>
              <p:spPr>
                <a:xfrm>
                  <a:off x="10107539" y="3850721"/>
                  <a:ext cx="1193446" cy="369332"/>
                </a:xfrm>
                <a:prstGeom prst="rect">
                  <a:avLst/>
                </a:prstGeom>
                <a:noFill/>
              </p:spPr>
              <p:txBody>
                <a:bodyPr wrap="none" rtlCol="0">
                  <a:spAutoFit/>
                </a:bodyPr>
                <a:lstStyle/>
                <a:p>
                  <a:r>
                    <a:rPr kumimoji="1" lang="ja-JP" altLang="en-US" b="1" dirty="0">
                      <a:solidFill>
                        <a:srgbClr val="00B0F0"/>
                      </a:solidFill>
                      <a:latin typeface="BIZ UDPゴシック" panose="020B0400000000000000" pitchFamily="50" charset="-128"/>
                      <a:ea typeface="BIZ UDPゴシック" panose="020B0400000000000000" pitchFamily="50" charset="-128"/>
                    </a:rPr>
                    <a:t>   けん り</a:t>
                  </a:r>
                </a:p>
              </p:txBody>
            </p:sp>
          </p:grpSp>
        </p:grpSp>
        <p:pic>
          <p:nvPicPr>
            <p:cNvPr id="15" name="図 14">
              <a:extLst>
                <a:ext uri="{FF2B5EF4-FFF2-40B4-BE49-F238E27FC236}">
                  <a16:creationId xmlns:a16="http://schemas.microsoft.com/office/drawing/2014/main" id="{F3A52A44-52ED-722D-3ECB-31E2E71DC7CA}"/>
                </a:ext>
              </a:extLst>
            </p:cNvPr>
            <p:cNvPicPr>
              <a:picLocks noChangeAspect="1"/>
            </p:cNvPicPr>
            <p:nvPr/>
          </p:nvPicPr>
          <p:blipFill>
            <a:blip r:embed="rId4"/>
            <a:stretch>
              <a:fillRect/>
            </a:stretch>
          </p:blipFill>
          <p:spPr>
            <a:xfrm>
              <a:off x="633875" y="723054"/>
              <a:ext cx="1833729" cy="1483163"/>
            </a:xfrm>
            <a:prstGeom prst="rect">
              <a:avLst/>
            </a:prstGeom>
            <a:effectLst>
              <a:softEdge rad="31750"/>
            </a:effectLst>
          </p:spPr>
        </p:pic>
        <p:pic>
          <p:nvPicPr>
            <p:cNvPr id="17" name="図 16">
              <a:extLst>
                <a:ext uri="{FF2B5EF4-FFF2-40B4-BE49-F238E27FC236}">
                  <a16:creationId xmlns:a16="http://schemas.microsoft.com/office/drawing/2014/main" id="{68A1B6C0-025A-0A2A-F436-1F39AB0D949D}"/>
                </a:ext>
              </a:extLst>
            </p:cNvPr>
            <p:cNvPicPr>
              <a:picLocks noChangeAspect="1"/>
            </p:cNvPicPr>
            <p:nvPr/>
          </p:nvPicPr>
          <p:blipFill>
            <a:blip r:embed="rId5"/>
            <a:stretch>
              <a:fillRect/>
            </a:stretch>
          </p:blipFill>
          <p:spPr>
            <a:xfrm>
              <a:off x="2314745" y="723054"/>
              <a:ext cx="1979169" cy="1498929"/>
            </a:xfrm>
            <a:prstGeom prst="rect">
              <a:avLst/>
            </a:prstGeom>
            <a:effectLst>
              <a:softEdge rad="63500"/>
            </a:effectLst>
          </p:spPr>
        </p:pic>
      </p:grpSp>
      <p:sp>
        <p:nvSpPr>
          <p:cNvPr id="5" name="テキスト ボックス 4">
            <a:extLst>
              <a:ext uri="{FF2B5EF4-FFF2-40B4-BE49-F238E27FC236}">
                <a16:creationId xmlns:a16="http://schemas.microsoft.com/office/drawing/2014/main" id="{B117BD30-9F83-2416-C0BA-D85A5ADD318A}"/>
              </a:ext>
            </a:extLst>
          </p:cNvPr>
          <p:cNvSpPr txBox="1"/>
          <p:nvPr/>
        </p:nvSpPr>
        <p:spPr>
          <a:xfrm>
            <a:off x="742539" y="2784038"/>
            <a:ext cx="10706922" cy="3231654"/>
          </a:xfrm>
          <a:prstGeom prst="rect">
            <a:avLst/>
          </a:prstGeom>
          <a:noFill/>
        </p:spPr>
        <p:txBody>
          <a:bodyPr wrap="square" rtlCol="0">
            <a:spAutoFit/>
          </a:bodyPr>
          <a:lstStyle/>
          <a:p>
            <a:r>
              <a:rPr lang="ja-JP" altLang="en-US" sz="4000" b="1" dirty="0">
                <a:solidFill>
                  <a:schemeClr val="accent2"/>
                </a:solidFill>
                <a:latin typeface="HG丸ｺﾞｼｯｸM-PRO" panose="020F0600000000000000" pitchFamily="50" charset="-128"/>
                <a:ea typeface="HG丸ｺﾞｼｯｸM-PRO" panose="020F0600000000000000" pitchFamily="50" charset="-128"/>
              </a:rPr>
              <a:t>クラスで発表してみよう ＆ ふりかえり</a:t>
            </a:r>
            <a:endParaRPr lang="en-US" altLang="ja-JP" sz="4800" b="1" dirty="0">
              <a:solidFill>
                <a:schemeClr val="accent2"/>
              </a:solidFill>
              <a:latin typeface="HG丸ｺﾞｼｯｸM-PRO" panose="020F0600000000000000" pitchFamily="50" charset="-128"/>
              <a:ea typeface="HG丸ｺﾞｼｯｸM-PRO" panose="020F0600000000000000" pitchFamily="50" charset="-128"/>
            </a:endParaRPr>
          </a:p>
          <a:p>
            <a:r>
              <a:rPr lang="ja-JP" altLang="en-US" sz="2400" dirty="0">
                <a:solidFill>
                  <a:srgbClr val="00B0F0"/>
                </a:solidFill>
                <a:latin typeface="BIZ UDPゴシック" panose="020B0400000000000000" pitchFamily="50" charset="-128"/>
                <a:ea typeface="BIZ UDPゴシック" panose="020B0400000000000000" pitchFamily="50" charset="-128"/>
              </a:rPr>
              <a:t>　</a:t>
            </a:r>
            <a:endParaRPr lang="en-US" altLang="ja-JP" sz="2400" dirty="0">
              <a:solidFill>
                <a:srgbClr val="00B0F0"/>
              </a:solidFill>
              <a:latin typeface="BIZ UDPゴシック" panose="020B0400000000000000" pitchFamily="50" charset="-128"/>
              <a:ea typeface="BIZ UDPゴシック" panose="020B0400000000000000" pitchFamily="50" charset="-128"/>
            </a:endParaRPr>
          </a:p>
          <a:p>
            <a:r>
              <a:rPr kumimoji="1" lang="ja-JP" altLang="en-US" sz="3600" dirty="0">
                <a:latin typeface="BIZ UDPゴシック" panose="020B0400000000000000" pitchFamily="50" charset="-128"/>
                <a:ea typeface="BIZ UDPゴシック" panose="020B0400000000000000" pitchFamily="50" charset="-128"/>
              </a:rPr>
              <a:t>　☆</a:t>
            </a:r>
            <a:r>
              <a:rPr lang="ja-JP" altLang="en-US" sz="3600" dirty="0">
                <a:latin typeface="BIZ UDPゴシック" panose="020B0400000000000000" pitchFamily="50" charset="-128"/>
                <a:ea typeface="BIZ UDPゴシック" panose="020B0400000000000000" pitchFamily="50" charset="-128"/>
              </a:rPr>
              <a:t> 他のグループからは</a:t>
            </a:r>
            <a:r>
              <a:rPr lang="ja-JP" altLang="en-US" sz="4000" dirty="0">
                <a:latin typeface="BIZ UDPゴシック" panose="020B0400000000000000" pitchFamily="50" charset="-128"/>
                <a:ea typeface="BIZ UDPゴシック" panose="020B0400000000000000" pitchFamily="50" charset="-128"/>
              </a:rPr>
              <a:t>どんな意見がでた？</a:t>
            </a:r>
            <a:endParaRPr kumimoji="1" lang="en-US" altLang="ja-JP" sz="40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3600" dirty="0">
                <a:latin typeface="BIZ UDPゴシック" panose="020B0400000000000000" pitchFamily="50" charset="-128"/>
                <a:ea typeface="BIZ UDPゴシック" panose="020B0400000000000000" pitchFamily="50" charset="-128"/>
              </a:rPr>
              <a:t>　☆子どもの権利についてどんなことを学んだ？</a:t>
            </a:r>
            <a:br>
              <a:rPr kumimoji="1" lang="en-US" altLang="ja-JP" sz="4000" dirty="0">
                <a:latin typeface="BIZ UDPゴシック" panose="020B0400000000000000" pitchFamily="50" charset="-128"/>
                <a:ea typeface="BIZ UDPゴシック" panose="020B0400000000000000" pitchFamily="50" charset="-128"/>
              </a:rPr>
            </a:br>
            <a:endParaRPr kumimoji="1" lang="en-US" altLang="ja-JP" sz="40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B32DF1A8-EF7D-E354-81C2-E4380BF97FCB}"/>
              </a:ext>
            </a:extLst>
          </p:cNvPr>
          <p:cNvSpPr txBox="1"/>
          <p:nvPr/>
        </p:nvSpPr>
        <p:spPr>
          <a:xfrm>
            <a:off x="7155012" y="3519888"/>
            <a:ext cx="1218603" cy="461665"/>
          </a:xfrm>
          <a:prstGeom prst="rect">
            <a:avLst/>
          </a:prstGeom>
          <a:no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 </a:t>
            </a:r>
            <a:r>
              <a:rPr lang="ja-JP" altLang="en-US" sz="2200" b="1" dirty="0">
                <a:latin typeface="BIZ UDPゴシック" panose="020B0400000000000000" pitchFamily="50" charset="-128"/>
                <a:ea typeface="BIZ UDPゴシック" panose="020B0400000000000000" pitchFamily="50" charset="-128"/>
              </a:rPr>
              <a:t>いけん</a:t>
            </a:r>
            <a:r>
              <a:rPr kumimoji="1" lang="ja-JP" altLang="en-US" sz="2400" b="1" dirty="0">
                <a:latin typeface="BIZ UDPゴシック" panose="020B0400000000000000" pitchFamily="50" charset="-128"/>
                <a:ea typeface="BIZ UDPゴシック" panose="020B0400000000000000" pitchFamily="50" charset="-128"/>
              </a:rPr>
              <a:t> </a:t>
            </a:r>
          </a:p>
        </p:txBody>
      </p:sp>
      <p:sp>
        <p:nvSpPr>
          <p:cNvPr id="8" name="テキスト ボックス 7">
            <a:extLst>
              <a:ext uri="{FF2B5EF4-FFF2-40B4-BE49-F238E27FC236}">
                <a16:creationId xmlns:a16="http://schemas.microsoft.com/office/drawing/2014/main" id="{0CC05E26-74EF-F321-651F-FC8326702ECF}"/>
              </a:ext>
            </a:extLst>
          </p:cNvPr>
          <p:cNvSpPr txBox="1"/>
          <p:nvPr/>
        </p:nvSpPr>
        <p:spPr>
          <a:xfrm>
            <a:off x="2643657" y="2549333"/>
            <a:ext cx="1604927" cy="461665"/>
          </a:xfrm>
          <a:prstGeom prst="rect">
            <a:avLst/>
          </a:prstGeom>
          <a:noFill/>
        </p:spPr>
        <p:txBody>
          <a:bodyPr wrap="none" rtlCol="0">
            <a:spAutoFit/>
          </a:bodyPr>
          <a:lstStyle/>
          <a:p>
            <a:r>
              <a:rPr kumimoji="1" lang="ja-JP" altLang="en-US" sz="2400" b="1" dirty="0">
                <a:solidFill>
                  <a:schemeClr val="accent2"/>
                </a:solidFill>
                <a:latin typeface="BIZ UDPゴシック" panose="020B0400000000000000" pitchFamily="50" charset="-128"/>
                <a:ea typeface="BIZ UDPゴシック" panose="020B0400000000000000" pitchFamily="50" charset="-128"/>
              </a:rPr>
              <a:t> </a:t>
            </a:r>
            <a:r>
              <a:rPr kumimoji="1" lang="ja-JP" altLang="en-US" sz="2200" b="1" dirty="0">
                <a:solidFill>
                  <a:schemeClr val="accent2"/>
                </a:solidFill>
                <a:latin typeface="BIZ UDPゴシック" panose="020B0400000000000000" pitchFamily="50" charset="-128"/>
                <a:ea typeface="BIZ UDPゴシック" panose="020B0400000000000000" pitchFamily="50" charset="-128"/>
              </a:rPr>
              <a:t>はっぴょう</a:t>
            </a:r>
            <a:endParaRPr kumimoji="1" lang="ja-JP" altLang="en-US" sz="2400" b="1" dirty="0">
              <a:solidFill>
                <a:schemeClr val="accent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39273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2">
            <a:extLst>
              <a:ext uri="{FF2B5EF4-FFF2-40B4-BE49-F238E27FC236}">
                <a16:creationId xmlns:a16="http://schemas.microsoft.com/office/drawing/2014/main" id="{CF6FA87E-45DB-6B1D-F19E-C23401B7DB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4140" y="1318054"/>
            <a:ext cx="8703720" cy="211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descr="右上がり対角線">
            <a:extLst>
              <a:ext uri="{FF2B5EF4-FFF2-40B4-BE49-F238E27FC236}">
                <a16:creationId xmlns:a16="http://schemas.microsoft.com/office/drawing/2014/main" id="{6A7C2247-CA61-A8E0-D0F9-51EB1B5A9D69}"/>
              </a:ext>
            </a:extLst>
          </p:cNvPr>
          <p:cNvSpPr>
            <a:spLocks noChangeArrowheads="1"/>
          </p:cNvSpPr>
          <p:nvPr/>
        </p:nvSpPr>
        <p:spPr bwMode="auto">
          <a:xfrm>
            <a:off x="0" y="-5225"/>
            <a:ext cx="12192000" cy="755650"/>
          </a:xfrm>
          <a:prstGeom prst="rect">
            <a:avLst/>
          </a:prstGeom>
          <a:solidFill>
            <a:srgbClr val="00B0F0"/>
          </a:solidFill>
          <a:ln>
            <a:noFill/>
          </a:ln>
        </p:spPr>
        <p:txBody>
          <a:bodyPr wrap="none" anchor="ct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ja-JP" altLang="en-US" b="1" dirty="0">
                <a:solidFill>
                  <a:schemeClr val="bg1"/>
                </a:solidFill>
                <a:latin typeface="BIZ UDPゴシック" pitchFamily="50" charset="-128"/>
                <a:ea typeface="BIZ UDPゴシック" pitchFamily="50" charset="-128"/>
              </a:rPr>
              <a:t>　　</a:t>
            </a:r>
            <a:r>
              <a:rPr lang="ja-JP" altLang="en-US" sz="3600" b="1" dirty="0">
                <a:solidFill>
                  <a:schemeClr val="bg1"/>
                </a:solidFill>
                <a:latin typeface="BIZ UDPゴシック" pitchFamily="50" charset="-128"/>
                <a:ea typeface="BIZ UDPゴシック" pitchFamily="50" charset="-128"/>
              </a:rPr>
              <a:t>ユニセフって？</a:t>
            </a:r>
          </a:p>
        </p:txBody>
      </p:sp>
      <p:pic>
        <p:nvPicPr>
          <p:cNvPr id="7" name="図 6" descr="図形 が含まれている画像&#10;&#10;自動的に生成された説明">
            <a:extLst>
              <a:ext uri="{FF2B5EF4-FFF2-40B4-BE49-F238E27FC236}">
                <a16:creationId xmlns:a16="http://schemas.microsoft.com/office/drawing/2014/main" id="{E7EFF476-962C-2E09-698F-521998306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38" y="3632782"/>
            <a:ext cx="4132081" cy="3164162"/>
          </a:xfrm>
          <a:prstGeom prst="rect">
            <a:avLst/>
          </a:prstGeom>
        </p:spPr>
      </p:pic>
      <p:grpSp>
        <p:nvGrpSpPr>
          <p:cNvPr id="4" name="グループ化 3">
            <a:extLst>
              <a:ext uri="{FF2B5EF4-FFF2-40B4-BE49-F238E27FC236}">
                <a16:creationId xmlns:a16="http://schemas.microsoft.com/office/drawing/2014/main" id="{C221E19A-E73B-70E1-2902-AB6FC64E6419}"/>
              </a:ext>
            </a:extLst>
          </p:cNvPr>
          <p:cNvGrpSpPr/>
          <p:nvPr/>
        </p:nvGrpSpPr>
        <p:grpSpPr>
          <a:xfrm>
            <a:off x="4020802" y="3744228"/>
            <a:ext cx="8171198" cy="2286780"/>
            <a:chOff x="4020802" y="3744228"/>
            <a:chExt cx="8171198" cy="2286780"/>
          </a:xfrm>
        </p:grpSpPr>
        <p:sp>
          <p:nvSpPr>
            <p:cNvPr id="3" name="正方形/長方形 1">
              <a:extLst>
                <a:ext uri="{FF2B5EF4-FFF2-40B4-BE49-F238E27FC236}">
                  <a16:creationId xmlns:a16="http://schemas.microsoft.com/office/drawing/2014/main" id="{236C6008-CFDB-9E02-9124-F2B45123E65B}"/>
                </a:ext>
              </a:extLst>
            </p:cNvPr>
            <p:cNvSpPr>
              <a:spLocks noChangeArrowheads="1"/>
            </p:cNvSpPr>
            <p:nvPr/>
          </p:nvSpPr>
          <p:spPr bwMode="auto">
            <a:xfrm>
              <a:off x="4020802" y="3744228"/>
              <a:ext cx="8171198" cy="22867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
                <a:spcBef>
                  <a:spcPct val="20000"/>
                </a:spcBef>
                <a:defRPr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ct val="30000"/>
                </a:spcBef>
              </a:pPr>
              <a:r>
                <a:rPr lang="ja-JP" altLang="en-US" sz="6000" b="1" dirty="0">
                  <a:solidFill>
                    <a:srgbClr val="0095FA"/>
                  </a:solidFill>
                  <a:latin typeface="BIZ UDPゴシック" panose="020B0400000000000000" pitchFamily="50" charset="-128"/>
                  <a:ea typeface="BIZ UDPゴシック" panose="020B0400000000000000" pitchFamily="50" charset="-128"/>
                </a:rPr>
                <a:t>ユニセフ</a:t>
              </a:r>
              <a:endParaRPr lang="en-US" altLang="ja-JP" sz="6000" b="1" dirty="0">
                <a:solidFill>
                  <a:srgbClr val="0095FA"/>
                </a:solidFill>
                <a:latin typeface="BIZ UDPゴシック" panose="020B0400000000000000" pitchFamily="50" charset="-128"/>
                <a:ea typeface="BIZ UDPゴシック" panose="020B0400000000000000" pitchFamily="50" charset="-128"/>
              </a:endParaRPr>
            </a:p>
            <a:p>
              <a:pPr algn="ctr" eaLnBrk="1" hangingPunct="1">
                <a:lnSpc>
                  <a:spcPct val="80000"/>
                </a:lnSpc>
                <a:spcBef>
                  <a:spcPct val="30000"/>
                </a:spcBef>
              </a:pPr>
              <a:endParaRPr lang="en-US" altLang="ja-JP" sz="2800" b="1" dirty="0">
                <a:solidFill>
                  <a:srgbClr val="0095FA"/>
                </a:solidFill>
                <a:latin typeface="BIZ UDPゴシック" panose="020B0400000000000000" pitchFamily="50" charset="-128"/>
                <a:ea typeface="BIZ UDPゴシック" panose="020B0400000000000000" pitchFamily="50" charset="-128"/>
              </a:endParaRPr>
            </a:p>
            <a:p>
              <a:pPr algn="ctr" eaLnBrk="1" hangingPunct="1">
                <a:lnSpc>
                  <a:spcPct val="80000"/>
                </a:lnSpc>
                <a:spcBef>
                  <a:spcPct val="30000"/>
                </a:spcBef>
              </a:pPr>
              <a:r>
                <a:rPr lang="ja-JP" altLang="en-US" sz="5400" b="1" dirty="0">
                  <a:solidFill>
                    <a:srgbClr val="0095FA"/>
                  </a:solidFill>
                  <a:latin typeface="BIZ UDPゴシック" panose="020B0400000000000000" pitchFamily="50" charset="-128"/>
                  <a:ea typeface="BIZ UDPゴシック" panose="020B0400000000000000" pitchFamily="50" charset="-128"/>
                </a:rPr>
                <a:t>（国際連合児童基金）</a:t>
              </a:r>
              <a:endParaRPr lang="en-US" altLang="ja-JP" sz="5400" b="1" dirty="0">
                <a:solidFill>
                  <a:srgbClr val="0095FA"/>
                </a:solidFill>
                <a:latin typeface="BIZ UDPゴシック" panose="020B0400000000000000" pitchFamily="50" charset="-128"/>
                <a:ea typeface="BIZ UDPゴシック" panose="020B0400000000000000" pitchFamily="50" charset="-128"/>
              </a:endParaRPr>
            </a:p>
          </p:txBody>
        </p:sp>
        <p:sp>
          <p:nvSpPr>
            <p:cNvPr id="8" name="テキスト ボックス 2">
              <a:extLst>
                <a:ext uri="{FF2B5EF4-FFF2-40B4-BE49-F238E27FC236}">
                  <a16:creationId xmlns:a16="http://schemas.microsoft.com/office/drawing/2014/main" id="{49E7AB9B-56BC-C7C7-23BB-F65547D41344}"/>
                </a:ext>
              </a:extLst>
            </p:cNvPr>
            <p:cNvSpPr txBox="1">
              <a:spLocks noChangeArrowheads="1"/>
            </p:cNvSpPr>
            <p:nvPr/>
          </p:nvSpPr>
          <p:spPr bwMode="auto">
            <a:xfrm>
              <a:off x="4683219" y="4722420"/>
              <a:ext cx="71936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a:spcBef>
                  <a:spcPct val="0"/>
                </a:spcBef>
              </a:pPr>
              <a:r>
                <a:rPr kumimoji="1" lang="ja-JP" altLang="en-US" sz="2600" dirty="0">
                  <a:solidFill>
                    <a:srgbClr val="0070C0"/>
                  </a:solidFill>
                  <a:latin typeface="+mj-ea"/>
                  <a:ea typeface="+mj-ea"/>
                </a:rPr>
                <a:t>　  　こく</a:t>
              </a:r>
              <a:r>
                <a:rPr lang="ja-JP" altLang="en-US" sz="2600" dirty="0">
                  <a:solidFill>
                    <a:srgbClr val="0070C0"/>
                  </a:solidFill>
                  <a:latin typeface="+mj-ea"/>
                  <a:ea typeface="+mj-ea"/>
                </a:rPr>
                <a:t> </a:t>
              </a:r>
              <a:r>
                <a:rPr kumimoji="1" lang="ja-JP" altLang="en-US" sz="2600" dirty="0">
                  <a:solidFill>
                    <a:srgbClr val="0070C0"/>
                  </a:solidFill>
                  <a:latin typeface="+mj-ea"/>
                  <a:ea typeface="+mj-ea"/>
                </a:rPr>
                <a:t>さい</a:t>
              </a:r>
              <a:r>
                <a:rPr lang="ja-JP" altLang="en-US" sz="2600" dirty="0">
                  <a:solidFill>
                    <a:srgbClr val="0070C0"/>
                  </a:solidFill>
                  <a:latin typeface="+mj-ea"/>
                  <a:ea typeface="+mj-ea"/>
                </a:rPr>
                <a:t> </a:t>
              </a:r>
              <a:r>
                <a:rPr kumimoji="1" lang="ja-JP" altLang="en-US" sz="2600" dirty="0">
                  <a:solidFill>
                    <a:srgbClr val="0070C0"/>
                  </a:solidFill>
                  <a:latin typeface="+mj-ea"/>
                  <a:ea typeface="+mj-ea"/>
                </a:rPr>
                <a:t>れん ごう じ  どう  き  きん</a:t>
              </a:r>
            </a:p>
          </p:txBody>
        </p:sp>
      </p:grpSp>
    </p:spTree>
    <p:extLst>
      <p:ext uri="{BB962C8B-B14F-4D97-AF65-F5344CB8AC3E}">
        <p14:creationId xmlns:p14="http://schemas.microsoft.com/office/powerpoint/2010/main" val="220259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FF96839-D121-5FA1-8B8D-859AAC4B8B92}"/>
              </a:ext>
            </a:extLst>
          </p:cNvPr>
          <p:cNvSpPr>
            <a:spLocks noGrp="1"/>
          </p:cNvSpPr>
          <p:nvPr>
            <p:ph type="sldNum" sz="quarter" idx="12"/>
          </p:nvPr>
        </p:nvSpPr>
        <p:spPr/>
        <p:txBody>
          <a:bodyPr/>
          <a:lstStyle/>
          <a:p>
            <a:fld id="{2FF1A49A-6468-4A3F-BF09-BFFA87CA9F46}" type="slidenum">
              <a:rPr kumimoji="1" lang="ja-JP" altLang="en-US" smtClean="0"/>
              <a:t>20</a:t>
            </a:fld>
            <a:endParaRPr kumimoji="1" lang="ja-JP" altLang="en-US"/>
          </a:p>
        </p:txBody>
      </p:sp>
      <p:pic>
        <p:nvPicPr>
          <p:cNvPr id="4" name="図 3" descr="テキスト, タイムライン&#10;&#10;AI 生成コンテンツは誤りを含む可能性があります。">
            <a:hlinkClick r:id="rId2"/>
            <a:extLst>
              <a:ext uri="{FF2B5EF4-FFF2-40B4-BE49-F238E27FC236}">
                <a16:creationId xmlns:a16="http://schemas.microsoft.com/office/drawing/2014/main" id="{AC5294B2-D93E-EA23-5827-14619DFCF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281" y="815425"/>
            <a:ext cx="8121397" cy="5402609"/>
          </a:xfrm>
          <a:prstGeom prst="rect">
            <a:avLst/>
          </a:prstGeom>
        </p:spPr>
      </p:pic>
      <p:sp>
        <p:nvSpPr>
          <p:cNvPr id="6" name="テキスト ボックス 5">
            <a:extLst>
              <a:ext uri="{FF2B5EF4-FFF2-40B4-BE49-F238E27FC236}">
                <a16:creationId xmlns:a16="http://schemas.microsoft.com/office/drawing/2014/main" id="{AB580D6A-89DC-37A3-9832-0844109D0837}"/>
              </a:ext>
            </a:extLst>
          </p:cNvPr>
          <p:cNvSpPr txBox="1"/>
          <p:nvPr/>
        </p:nvSpPr>
        <p:spPr>
          <a:xfrm>
            <a:off x="3483195" y="5623788"/>
            <a:ext cx="6093228" cy="646331"/>
          </a:xfrm>
          <a:prstGeom prst="rect">
            <a:avLst/>
          </a:prstGeom>
          <a:noFill/>
        </p:spPr>
        <p:txBody>
          <a:bodyPr wrap="square">
            <a:spAutoFit/>
          </a:bodyPr>
          <a:lstStyle/>
          <a:p>
            <a:r>
              <a:rPr lang="en-US" altLang="ja-JP" dirty="0">
                <a:hlinkClick r:id="rId2"/>
              </a:rPr>
              <a:t>https://www.unicef.or.jp/crc/kodomo/activity/</a:t>
            </a:r>
            <a:endParaRPr lang="en-US" altLang="ja-JP" dirty="0"/>
          </a:p>
          <a:p>
            <a:endParaRPr lang="ja-JP" altLang="en-US" dirty="0"/>
          </a:p>
        </p:txBody>
      </p:sp>
      <p:sp>
        <p:nvSpPr>
          <p:cNvPr id="3" name="Rectangle 5" descr="右上がり対角線">
            <a:extLst>
              <a:ext uri="{FF2B5EF4-FFF2-40B4-BE49-F238E27FC236}">
                <a16:creationId xmlns:a16="http://schemas.microsoft.com/office/drawing/2014/main" id="{89057C33-8871-0F4A-B937-66521D835A42}"/>
              </a:ext>
            </a:extLst>
          </p:cNvPr>
          <p:cNvSpPr>
            <a:spLocks noChangeArrowheads="1"/>
          </p:cNvSpPr>
          <p:nvPr/>
        </p:nvSpPr>
        <p:spPr bwMode="auto">
          <a:xfrm>
            <a:off x="366" y="2"/>
            <a:ext cx="12191634" cy="677108"/>
          </a:xfrm>
          <a:prstGeom prst="rect">
            <a:avLst/>
          </a:prstGeom>
          <a:solidFill>
            <a:srgbClr val="0095FA"/>
          </a:solidFill>
          <a:ln>
            <a:noFill/>
          </a:ln>
        </p:spPr>
        <p:txBody>
          <a:bodyPr wrap="none" anchor="ctr"/>
          <a:lstStyle>
            <a:lvl1pPr>
              <a:spcBef>
                <a:spcPct val="20000"/>
              </a:spcBef>
              <a:defRPr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defTabSz="914355">
              <a:spcBef>
                <a:spcPct val="0"/>
              </a:spcBef>
              <a:defRPr/>
            </a:pPr>
            <a:r>
              <a:rPr lang="ja-JP" altLang="en-US" sz="2800" b="1" dirty="0">
                <a:solidFill>
                  <a:srgbClr val="FFFFFF"/>
                </a:solidFill>
                <a:latin typeface="Times" panose="02020603050405020304" pitchFamily="18" charset="0"/>
              </a:rPr>
              <a:t>　　</a:t>
            </a:r>
            <a:r>
              <a:rPr lang="ja-JP" altLang="en-US" sz="2800" b="1" dirty="0">
                <a:solidFill>
                  <a:srgbClr val="FFFFFF"/>
                </a:solidFill>
                <a:latin typeface="BIZ UDPゴシック" panose="020B0400000000000000" pitchFamily="50" charset="-128"/>
                <a:ea typeface="BIZ UDPゴシック" panose="020B0400000000000000" pitchFamily="50" charset="-128"/>
              </a:rPr>
              <a:t>「子どもの権利」クイズにちょうせん！　</a:t>
            </a:r>
          </a:p>
        </p:txBody>
      </p:sp>
      <p:sp>
        <p:nvSpPr>
          <p:cNvPr id="5" name="テキスト ボックス 4">
            <a:extLst>
              <a:ext uri="{FF2B5EF4-FFF2-40B4-BE49-F238E27FC236}">
                <a16:creationId xmlns:a16="http://schemas.microsoft.com/office/drawing/2014/main" id="{F9F93417-0F67-F9E2-6EC7-73ADBBC80F4F}"/>
              </a:ext>
            </a:extLst>
          </p:cNvPr>
          <p:cNvSpPr txBox="1"/>
          <p:nvPr/>
        </p:nvSpPr>
        <p:spPr>
          <a:xfrm>
            <a:off x="2111432" y="-6693"/>
            <a:ext cx="825867" cy="369332"/>
          </a:xfrm>
          <a:prstGeom prst="rect">
            <a:avLst/>
          </a:prstGeom>
          <a:noFill/>
        </p:spPr>
        <p:txBody>
          <a:bodyPr wrap="none" rtlCol="0">
            <a:spAutoFit/>
          </a:bodyPr>
          <a:lstStyle/>
          <a:p>
            <a:r>
              <a:rPr kumimoji="1" lang="ja-JP" altLang="en-US" dirty="0">
                <a:solidFill>
                  <a:schemeClr val="bg1"/>
                </a:solidFill>
              </a:rPr>
              <a:t>けんり</a:t>
            </a:r>
          </a:p>
        </p:txBody>
      </p:sp>
      <p:pic>
        <p:nvPicPr>
          <p:cNvPr id="7" name="図 6">
            <a:extLst>
              <a:ext uri="{FF2B5EF4-FFF2-40B4-BE49-F238E27FC236}">
                <a16:creationId xmlns:a16="http://schemas.microsoft.com/office/drawing/2014/main" id="{90DC74F7-D867-CB49-832C-FB55E022B1E1}"/>
              </a:ext>
            </a:extLst>
          </p:cNvPr>
          <p:cNvPicPr>
            <a:picLocks noChangeAspect="1"/>
          </p:cNvPicPr>
          <p:nvPr/>
        </p:nvPicPr>
        <p:blipFill>
          <a:blip r:embed="rId4"/>
          <a:stretch>
            <a:fillRect/>
          </a:stretch>
        </p:blipFill>
        <p:spPr>
          <a:xfrm>
            <a:off x="9982200" y="4474443"/>
            <a:ext cx="1622392" cy="1622392"/>
          </a:xfrm>
          <a:prstGeom prst="rect">
            <a:avLst/>
          </a:prstGeom>
          <a:ln>
            <a:solidFill>
              <a:schemeClr val="bg2">
                <a:lumMod val="90000"/>
              </a:schemeClr>
            </a:solidFill>
          </a:ln>
        </p:spPr>
      </p:pic>
    </p:spTree>
    <p:extLst>
      <p:ext uri="{BB962C8B-B14F-4D97-AF65-F5344CB8AC3E}">
        <p14:creationId xmlns:p14="http://schemas.microsoft.com/office/powerpoint/2010/main" val="381313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2">
            <a:extLst>
              <a:ext uri="{FF2B5EF4-FFF2-40B4-BE49-F238E27FC236}">
                <a16:creationId xmlns:a16="http://schemas.microsoft.com/office/drawing/2014/main" id="{CF6FA87E-45DB-6B1D-F19E-C23401B7DB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4140" y="1318054"/>
            <a:ext cx="8703720" cy="211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1">
            <a:extLst>
              <a:ext uri="{FF2B5EF4-FFF2-40B4-BE49-F238E27FC236}">
                <a16:creationId xmlns:a16="http://schemas.microsoft.com/office/drawing/2014/main" id="{236C6008-CFDB-9E02-9124-F2B45123E65B}"/>
              </a:ext>
            </a:extLst>
          </p:cNvPr>
          <p:cNvSpPr>
            <a:spLocks noChangeArrowheads="1"/>
          </p:cNvSpPr>
          <p:nvPr/>
        </p:nvSpPr>
        <p:spPr bwMode="auto">
          <a:xfrm>
            <a:off x="2789720" y="3846413"/>
            <a:ext cx="9402280" cy="2394502"/>
          </a:xfrm>
          <a:prstGeom prst="rect">
            <a:avLst/>
          </a:prstGeom>
          <a:noFill/>
          <a:ln>
            <a:noFill/>
          </a:ln>
        </p:spPr>
        <p:txBody>
          <a:bodyPr wrap="square">
            <a:spAutoFit/>
          </a:bodyPr>
          <a:lstStyle>
            <a:lvl1pPr marL="57150">
              <a:spcBef>
                <a:spcPct val="20000"/>
              </a:spcBef>
              <a:defRPr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spcBef>
                <a:spcPct val="30000"/>
              </a:spcBef>
            </a:pPr>
            <a:r>
              <a:rPr lang="ja-JP" altLang="en-US" sz="3600" dirty="0">
                <a:solidFill>
                  <a:schemeClr val="accent2"/>
                </a:solidFill>
                <a:latin typeface="+mj-ea"/>
                <a:ea typeface="+mj-ea"/>
              </a:rPr>
              <a:t>世界の子どもたちの命と成長を守ること</a:t>
            </a:r>
            <a:endParaRPr lang="en-US" altLang="ja-JP" sz="3600" dirty="0">
              <a:solidFill>
                <a:schemeClr val="accent2"/>
              </a:solidFill>
              <a:latin typeface="+mj-ea"/>
              <a:ea typeface="+mj-ea"/>
            </a:endParaRPr>
          </a:p>
          <a:p>
            <a:pPr algn="ctr" eaLnBrk="1" hangingPunct="1">
              <a:lnSpc>
                <a:spcPct val="150000"/>
              </a:lnSpc>
              <a:spcBef>
                <a:spcPct val="30000"/>
              </a:spcBef>
            </a:pPr>
            <a:r>
              <a:rPr lang="ja-JP" altLang="en-US" sz="3600" dirty="0">
                <a:latin typeface="+mj-ea"/>
                <a:ea typeface="+mj-ea"/>
              </a:rPr>
              <a:t>すべての子どもたちの権利を守ること</a:t>
            </a:r>
            <a:endParaRPr lang="en-US" altLang="ja-JP" sz="3600" dirty="0">
              <a:latin typeface="+mj-ea"/>
              <a:ea typeface="+mj-ea"/>
            </a:endParaRPr>
          </a:p>
          <a:p>
            <a:pPr algn="ctr" eaLnBrk="1" hangingPunct="1">
              <a:lnSpc>
                <a:spcPct val="80000"/>
              </a:lnSpc>
              <a:spcBef>
                <a:spcPct val="30000"/>
              </a:spcBef>
            </a:pPr>
            <a:endParaRPr lang="en-US" altLang="ja-JP" sz="2800" dirty="0">
              <a:solidFill>
                <a:srgbClr val="0095FA"/>
              </a:solidFill>
              <a:latin typeface="BIZ UDPゴシック" panose="020B0400000000000000" pitchFamily="50" charset="-128"/>
              <a:ea typeface="BIZ UDPゴシック" panose="020B0400000000000000" pitchFamily="50" charset="-128"/>
            </a:endParaRPr>
          </a:p>
        </p:txBody>
      </p:sp>
      <p:sp>
        <p:nvSpPr>
          <p:cNvPr id="5" name="Rectangle 5" descr="右上がり対角線">
            <a:extLst>
              <a:ext uri="{FF2B5EF4-FFF2-40B4-BE49-F238E27FC236}">
                <a16:creationId xmlns:a16="http://schemas.microsoft.com/office/drawing/2014/main" id="{6A7C2247-CA61-A8E0-D0F9-51EB1B5A9D69}"/>
              </a:ext>
            </a:extLst>
          </p:cNvPr>
          <p:cNvSpPr>
            <a:spLocks noChangeArrowheads="1"/>
          </p:cNvSpPr>
          <p:nvPr/>
        </p:nvSpPr>
        <p:spPr bwMode="auto">
          <a:xfrm>
            <a:off x="0" y="-5225"/>
            <a:ext cx="12192000" cy="755650"/>
          </a:xfrm>
          <a:prstGeom prst="rect">
            <a:avLst/>
          </a:prstGeom>
          <a:solidFill>
            <a:srgbClr val="00B0F0"/>
          </a:solidFill>
          <a:ln>
            <a:noFill/>
          </a:ln>
        </p:spPr>
        <p:txBody>
          <a:bodyPr wrap="none" anchor="ct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ja-JP" altLang="en-US" dirty="0">
                <a:solidFill>
                  <a:schemeClr val="bg1"/>
                </a:solidFill>
                <a:latin typeface="BIZ UDPゴシック" pitchFamily="50" charset="-128"/>
                <a:ea typeface="BIZ UDPゴシック" pitchFamily="50" charset="-128"/>
              </a:rPr>
              <a:t>　　</a:t>
            </a:r>
            <a:r>
              <a:rPr lang="ja-JP" altLang="en-US" sz="3600" dirty="0">
                <a:solidFill>
                  <a:schemeClr val="bg1"/>
                </a:solidFill>
                <a:latin typeface="BIZ UDPゴシック" pitchFamily="50" charset="-128"/>
                <a:ea typeface="BIZ UDPゴシック" pitchFamily="50" charset="-128"/>
              </a:rPr>
              <a:t>ユニセフって？</a:t>
            </a:r>
          </a:p>
        </p:txBody>
      </p:sp>
      <p:pic>
        <p:nvPicPr>
          <p:cNvPr id="7" name="図 6" descr="図形 が含まれている画像&#10;&#10;自動的に生成された説明">
            <a:extLst>
              <a:ext uri="{FF2B5EF4-FFF2-40B4-BE49-F238E27FC236}">
                <a16:creationId xmlns:a16="http://schemas.microsoft.com/office/drawing/2014/main" id="{E7EFF476-962C-2E09-698F-521998306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529" y="3996629"/>
            <a:ext cx="2930814" cy="2244286"/>
          </a:xfrm>
          <a:prstGeom prst="rect">
            <a:avLst/>
          </a:prstGeom>
        </p:spPr>
      </p:pic>
      <p:sp>
        <p:nvSpPr>
          <p:cNvPr id="4" name="テキスト ボックス 3">
            <a:extLst>
              <a:ext uri="{FF2B5EF4-FFF2-40B4-BE49-F238E27FC236}">
                <a16:creationId xmlns:a16="http://schemas.microsoft.com/office/drawing/2014/main" id="{B992C7D9-C8DB-81C9-007A-DEF76F6BDD0B}"/>
              </a:ext>
            </a:extLst>
          </p:cNvPr>
          <p:cNvSpPr txBox="1"/>
          <p:nvPr/>
        </p:nvSpPr>
        <p:spPr>
          <a:xfrm>
            <a:off x="8125253" y="4718662"/>
            <a:ext cx="1029449" cy="400110"/>
          </a:xfrm>
          <a:prstGeom prst="rect">
            <a:avLst/>
          </a:prstGeom>
          <a:noFill/>
        </p:spPr>
        <p:txBody>
          <a:bodyPr wrap="none" rtlCol="0">
            <a:spAutoFit/>
          </a:bodyPr>
          <a:lstStyle/>
          <a:p>
            <a:r>
              <a:rPr kumimoji="1" lang="ja-JP" altLang="en-US" sz="2000" b="1" dirty="0"/>
              <a:t>けん  り</a:t>
            </a:r>
          </a:p>
        </p:txBody>
      </p:sp>
      <p:sp>
        <p:nvSpPr>
          <p:cNvPr id="6" name="テキスト ボックス 5">
            <a:extLst>
              <a:ext uri="{FF2B5EF4-FFF2-40B4-BE49-F238E27FC236}">
                <a16:creationId xmlns:a16="http://schemas.microsoft.com/office/drawing/2014/main" id="{EE567B8E-C9BD-1458-204B-C85ED8B69C60}"/>
              </a:ext>
            </a:extLst>
          </p:cNvPr>
          <p:cNvSpPr txBox="1"/>
          <p:nvPr/>
        </p:nvSpPr>
        <p:spPr>
          <a:xfrm>
            <a:off x="3574473" y="3811963"/>
            <a:ext cx="869149" cy="369332"/>
          </a:xfrm>
          <a:prstGeom prst="rect">
            <a:avLst/>
          </a:prstGeom>
          <a:noFill/>
        </p:spPr>
        <p:txBody>
          <a:bodyPr wrap="none" rtlCol="0">
            <a:spAutoFit/>
          </a:bodyPr>
          <a:lstStyle/>
          <a:p>
            <a:r>
              <a:rPr lang="ja-JP" altLang="en-US" dirty="0">
                <a:solidFill>
                  <a:schemeClr val="accent2"/>
                </a:solidFill>
              </a:rPr>
              <a:t>せかい</a:t>
            </a:r>
            <a:endParaRPr kumimoji="1" lang="ja-JP" altLang="en-US" dirty="0">
              <a:solidFill>
                <a:schemeClr val="accent2"/>
              </a:solidFill>
            </a:endParaRPr>
          </a:p>
        </p:txBody>
      </p:sp>
      <p:sp>
        <p:nvSpPr>
          <p:cNvPr id="8" name="テキスト ボックス 7">
            <a:extLst>
              <a:ext uri="{FF2B5EF4-FFF2-40B4-BE49-F238E27FC236}">
                <a16:creationId xmlns:a16="http://schemas.microsoft.com/office/drawing/2014/main" id="{D71CC64B-E49C-3F0F-8387-E89DAD17832C}"/>
              </a:ext>
            </a:extLst>
          </p:cNvPr>
          <p:cNvSpPr txBox="1"/>
          <p:nvPr/>
        </p:nvSpPr>
        <p:spPr>
          <a:xfrm>
            <a:off x="7378541" y="3805405"/>
            <a:ext cx="867545" cy="369332"/>
          </a:xfrm>
          <a:prstGeom prst="rect">
            <a:avLst/>
          </a:prstGeom>
          <a:noFill/>
        </p:spPr>
        <p:txBody>
          <a:bodyPr wrap="none" rtlCol="0">
            <a:spAutoFit/>
          </a:bodyPr>
          <a:lstStyle/>
          <a:p>
            <a:r>
              <a:rPr lang="ja-JP" altLang="en-US" dirty="0">
                <a:solidFill>
                  <a:schemeClr val="accent2"/>
                </a:solidFill>
              </a:rPr>
              <a:t>いのち</a:t>
            </a:r>
            <a:endParaRPr kumimoji="1" lang="ja-JP" altLang="en-US" dirty="0">
              <a:solidFill>
                <a:schemeClr val="accent2"/>
              </a:solidFill>
            </a:endParaRPr>
          </a:p>
        </p:txBody>
      </p:sp>
      <p:sp>
        <p:nvSpPr>
          <p:cNvPr id="9" name="テキスト ボックス 8">
            <a:extLst>
              <a:ext uri="{FF2B5EF4-FFF2-40B4-BE49-F238E27FC236}">
                <a16:creationId xmlns:a16="http://schemas.microsoft.com/office/drawing/2014/main" id="{84D85702-392C-D07A-7C4B-14F815F81D45}"/>
              </a:ext>
            </a:extLst>
          </p:cNvPr>
          <p:cNvSpPr txBox="1"/>
          <p:nvPr/>
        </p:nvSpPr>
        <p:spPr>
          <a:xfrm>
            <a:off x="8311735" y="3811963"/>
            <a:ext cx="1265090" cy="369332"/>
          </a:xfrm>
          <a:prstGeom prst="rect">
            <a:avLst/>
          </a:prstGeom>
          <a:noFill/>
        </p:spPr>
        <p:txBody>
          <a:bodyPr wrap="none" rtlCol="0">
            <a:spAutoFit/>
          </a:bodyPr>
          <a:lstStyle/>
          <a:p>
            <a:r>
              <a:rPr kumimoji="1" lang="ja-JP" altLang="en-US" dirty="0">
                <a:solidFill>
                  <a:schemeClr val="accent2"/>
                </a:solidFill>
              </a:rPr>
              <a:t>せいちょう</a:t>
            </a:r>
          </a:p>
        </p:txBody>
      </p:sp>
    </p:spTree>
    <p:extLst>
      <p:ext uri="{BB962C8B-B14F-4D97-AF65-F5344CB8AC3E}">
        <p14:creationId xmlns:p14="http://schemas.microsoft.com/office/powerpoint/2010/main" val="15136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61E66630-4781-32C0-C4FB-8DC6EC6B698C}"/>
              </a:ext>
            </a:extLst>
          </p:cNvPr>
          <p:cNvGrpSpPr/>
          <p:nvPr/>
        </p:nvGrpSpPr>
        <p:grpSpPr>
          <a:xfrm>
            <a:off x="0" y="0"/>
            <a:ext cx="12192000" cy="2951209"/>
            <a:chOff x="0" y="0"/>
            <a:chExt cx="12192000" cy="2951209"/>
          </a:xfrm>
        </p:grpSpPr>
        <p:pic>
          <p:nvPicPr>
            <p:cNvPr id="3" name="図 2">
              <a:extLst>
                <a:ext uri="{FF2B5EF4-FFF2-40B4-BE49-F238E27FC236}">
                  <a16:creationId xmlns:a16="http://schemas.microsoft.com/office/drawing/2014/main" id="{AD75795B-1F7D-CD04-4839-FD18C8A2E23A}"/>
                </a:ext>
              </a:extLst>
            </p:cNvPr>
            <p:cNvPicPr>
              <a:picLocks noChangeAspect="1"/>
            </p:cNvPicPr>
            <p:nvPr/>
          </p:nvPicPr>
          <p:blipFill>
            <a:blip r:embed="rId3"/>
            <a:stretch>
              <a:fillRect/>
            </a:stretch>
          </p:blipFill>
          <p:spPr>
            <a:xfrm>
              <a:off x="0" y="0"/>
              <a:ext cx="12192000" cy="2951209"/>
            </a:xfrm>
            <a:prstGeom prst="rect">
              <a:avLst/>
            </a:prstGeom>
          </p:spPr>
        </p:pic>
        <p:sp>
          <p:nvSpPr>
            <p:cNvPr id="2" name="テキスト ボックス 1">
              <a:extLst>
                <a:ext uri="{FF2B5EF4-FFF2-40B4-BE49-F238E27FC236}">
                  <a16:creationId xmlns:a16="http://schemas.microsoft.com/office/drawing/2014/main" id="{BBBBB85A-08A5-9346-3BD9-7A05842ED8A8}"/>
                </a:ext>
              </a:extLst>
            </p:cNvPr>
            <p:cNvSpPr txBox="1"/>
            <p:nvPr/>
          </p:nvSpPr>
          <p:spPr>
            <a:xfrm>
              <a:off x="6528123" y="426351"/>
              <a:ext cx="1459054" cy="461665"/>
            </a:xfrm>
            <a:prstGeom prst="rect">
              <a:avLst/>
            </a:prstGeom>
            <a:noFill/>
          </p:spPr>
          <p:txBody>
            <a:bodyPr wrap="none" rtlCol="0">
              <a:spAutoFit/>
            </a:bodyPr>
            <a:lstStyle/>
            <a:p>
              <a:r>
                <a:rPr kumimoji="1" lang="ja-JP" altLang="en-US" sz="2400" b="1" dirty="0">
                  <a:solidFill>
                    <a:srgbClr val="7030A0"/>
                  </a:solidFill>
                  <a:latin typeface="+mn-ea"/>
                </a:rPr>
                <a:t>じん けん</a:t>
              </a:r>
            </a:p>
          </p:txBody>
        </p:sp>
        <p:sp>
          <p:nvSpPr>
            <p:cNvPr id="6" name="テキスト ボックス 5">
              <a:extLst>
                <a:ext uri="{FF2B5EF4-FFF2-40B4-BE49-F238E27FC236}">
                  <a16:creationId xmlns:a16="http://schemas.microsoft.com/office/drawing/2014/main" id="{5A24BB3F-C554-5157-2645-0C81F7C78618}"/>
                </a:ext>
              </a:extLst>
            </p:cNvPr>
            <p:cNvSpPr txBox="1"/>
            <p:nvPr/>
          </p:nvSpPr>
          <p:spPr>
            <a:xfrm>
              <a:off x="9190298" y="1361518"/>
              <a:ext cx="1196161" cy="461665"/>
            </a:xfrm>
            <a:prstGeom prst="rect">
              <a:avLst/>
            </a:prstGeom>
            <a:noFill/>
          </p:spPr>
          <p:txBody>
            <a:bodyPr wrap="none" rtlCol="0">
              <a:spAutoFit/>
            </a:bodyPr>
            <a:lstStyle/>
            <a:p>
              <a:r>
                <a:rPr kumimoji="1" lang="ja-JP" altLang="en-US" sz="2400" b="1" dirty="0">
                  <a:solidFill>
                    <a:srgbClr val="7030A0"/>
                  </a:solidFill>
                </a:rPr>
                <a:t>けん  り</a:t>
              </a:r>
            </a:p>
          </p:txBody>
        </p:sp>
      </p:grpSp>
      <p:grpSp>
        <p:nvGrpSpPr>
          <p:cNvPr id="9" name="グループ化 8">
            <a:extLst>
              <a:ext uri="{FF2B5EF4-FFF2-40B4-BE49-F238E27FC236}">
                <a16:creationId xmlns:a16="http://schemas.microsoft.com/office/drawing/2014/main" id="{BC2268F5-03C0-834F-AF47-C33870FAC59E}"/>
              </a:ext>
            </a:extLst>
          </p:cNvPr>
          <p:cNvGrpSpPr/>
          <p:nvPr/>
        </p:nvGrpSpPr>
        <p:grpSpPr>
          <a:xfrm>
            <a:off x="717631" y="3103544"/>
            <a:ext cx="11073865" cy="1525785"/>
            <a:chOff x="717631" y="3103544"/>
            <a:chExt cx="11073865" cy="1525785"/>
          </a:xfrm>
        </p:grpSpPr>
        <p:sp>
          <p:nvSpPr>
            <p:cNvPr id="4" name="テキスト ボックス 3">
              <a:extLst>
                <a:ext uri="{FF2B5EF4-FFF2-40B4-BE49-F238E27FC236}">
                  <a16:creationId xmlns:a16="http://schemas.microsoft.com/office/drawing/2014/main" id="{F1D90A09-2854-C0D9-9144-A7A65F0667FD}"/>
                </a:ext>
              </a:extLst>
            </p:cNvPr>
            <p:cNvSpPr txBox="1"/>
            <p:nvPr/>
          </p:nvSpPr>
          <p:spPr>
            <a:xfrm>
              <a:off x="717631" y="3429000"/>
              <a:ext cx="11073865" cy="1200329"/>
            </a:xfrm>
            <a:prstGeom prst="rect">
              <a:avLst/>
            </a:prstGeom>
            <a:noFill/>
          </p:spPr>
          <p:txBody>
            <a:bodyPr wrap="none" rtlCol="0">
              <a:spAutoFit/>
            </a:bodyPr>
            <a:lstStyle/>
            <a:p>
              <a:r>
                <a:rPr lang="ja-JP" altLang="en-US" sz="7200" b="1" dirty="0">
                  <a:latin typeface="HG丸ｺﾞｼｯｸM-PRO" panose="020F0600000000000000" pitchFamily="50" charset="-128"/>
                  <a:ea typeface="HG丸ｺﾞｼｯｸM-PRO" panose="020F0600000000000000" pitchFamily="50" charset="-128"/>
                </a:rPr>
                <a:t>「人権」</a:t>
              </a:r>
              <a:r>
                <a:rPr lang="ja-JP" altLang="en-US" sz="6600" b="1" dirty="0">
                  <a:latin typeface="HG丸ｺﾞｼｯｸM-PRO" panose="020F0600000000000000" pitchFamily="50" charset="-128"/>
                  <a:ea typeface="HG丸ｺﾞｼｯｸM-PRO" panose="020F0600000000000000" pitchFamily="50" charset="-128"/>
                </a:rPr>
                <a:t>ってなんだろう？</a:t>
              </a:r>
              <a:endParaRPr kumimoji="1" lang="ja-JP" altLang="en-US" sz="6600" b="1"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B877DC5C-5816-DC5D-FC78-95155D3F3C83}"/>
                </a:ext>
              </a:extLst>
            </p:cNvPr>
            <p:cNvSpPr txBox="1"/>
            <p:nvPr/>
          </p:nvSpPr>
          <p:spPr>
            <a:xfrm>
              <a:off x="1865455" y="3103544"/>
              <a:ext cx="1673856" cy="523220"/>
            </a:xfrm>
            <a:prstGeom prst="rect">
              <a:avLst/>
            </a:prstGeom>
            <a:noFill/>
          </p:spPr>
          <p:txBody>
            <a:bodyPr wrap="none" rtlCol="0">
              <a:spAutoFit/>
            </a:bodyPr>
            <a:lstStyle/>
            <a:p>
              <a:r>
                <a:rPr kumimoji="1" lang="ja-JP" altLang="en-US" sz="2800" b="1" dirty="0">
                  <a:latin typeface="+mn-ea"/>
                </a:rPr>
                <a:t>じん けん</a:t>
              </a:r>
            </a:p>
          </p:txBody>
        </p:sp>
      </p:grpSp>
      <p:grpSp>
        <p:nvGrpSpPr>
          <p:cNvPr id="11" name="グループ化 10">
            <a:extLst>
              <a:ext uri="{FF2B5EF4-FFF2-40B4-BE49-F238E27FC236}">
                <a16:creationId xmlns:a16="http://schemas.microsoft.com/office/drawing/2014/main" id="{1CFAF4FD-9C0B-4F70-3A72-2EDBD051A706}"/>
              </a:ext>
            </a:extLst>
          </p:cNvPr>
          <p:cNvGrpSpPr/>
          <p:nvPr/>
        </p:nvGrpSpPr>
        <p:grpSpPr>
          <a:xfrm>
            <a:off x="2702383" y="4745076"/>
            <a:ext cx="7318552" cy="1033342"/>
            <a:chOff x="2762709" y="4629329"/>
            <a:chExt cx="7318552" cy="1033342"/>
          </a:xfrm>
        </p:grpSpPr>
        <p:sp>
          <p:nvSpPr>
            <p:cNvPr id="5" name="テキスト ボックス 4">
              <a:extLst>
                <a:ext uri="{FF2B5EF4-FFF2-40B4-BE49-F238E27FC236}">
                  <a16:creationId xmlns:a16="http://schemas.microsoft.com/office/drawing/2014/main" id="{58B04B3B-E386-4329-33F2-D6D9ADCA954F}"/>
                </a:ext>
              </a:extLst>
            </p:cNvPr>
            <p:cNvSpPr txBox="1"/>
            <p:nvPr/>
          </p:nvSpPr>
          <p:spPr>
            <a:xfrm>
              <a:off x="2762709" y="4954785"/>
              <a:ext cx="7318552" cy="707886"/>
            </a:xfrm>
            <a:prstGeom prst="rect">
              <a:avLst/>
            </a:prstGeom>
            <a:noFill/>
          </p:spPr>
          <p:txBody>
            <a:bodyPr wrap="square">
              <a:spAutoFit/>
            </a:bodyPr>
            <a:lstStyle/>
            <a:p>
              <a:r>
                <a:rPr kumimoji="1" lang="ja-JP" altLang="en-US" sz="4000" b="1" i="0" u="none" strike="noStrike" kern="1200" cap="none" spc="0" normalizeH="0" baseline="0" noProof="0" dirty="0">
                  <a:ln>
                    <a:noFill/>
                  </a:ln>
                  <a:solidFill>
                    <a:srgbClr val="00B0F0"/>
                  </a:solidFill>
                  <a:effectLst/>
                  <a:uLnTx/>
                  <a:uFillTx/>
                  <a:latin typeface="BIZ UDPゴシック" panose="020B0400000000000000" pitchFamily="50" charset="-128"/>
                  <a:ea typeface="BIZ UDPゴシック" panose="020B0400000000000000" pitchFamily="50" charset="-128"/>
                  <a:cs typeface="+mn-cs"/>
                </a:rPr>
                <a:t>「</a:t>
              </a:r>
              <a:r>
                <a:rPr lang="ja-JP" altLang="en-US" sz="4000" b="1" dirty="0">
                  <a:solidFill>
                    <a:srgbClr val="00B0F0"/>
                  </a:solidFill>
                  <a:latin typeface="BIZ UDPゴシック" panose="020B0400000000000000" pitchFamily="50" charset="-128"/>
                  <a:ea typeface="BIZ UDPゴシック" panose="020B0400000000000000" pitchFamily="50" charset="-128"/>
                </a:rPr>
                <a:t>人権</a:t>
              </a:r>
              <a:r>
                <a:rPr kumimoji="1" lang="ja-JP" altLang="en-US" sz="4000" b="1" i="0" u="none" strike="noStrike" kern="1200" cap="none" spc="0" normalizeH="0" baseline="0" noProof="0" dirty="0">
                  <a:ln>
                    <a:noFill/>
                  </a:ln>
                  <a:solidFill>
                    <a:srgbClr val="00B0F0"/>
                  </a:solidFill>
                  <a:effectLst/>
                  <a:uLnTx/>
                  <a:uFillTx/>
                  <a:latin typeface="BIZ UDPゴシック" panose="020B0400000000000000" pitchFamily="50" charset="-128"/>
                  <a:ea typeface="BIZ UDPゴシック" panose="020B0400000000000000" pitchFamily="50" charset="-128"/>
                  <a:cs typeface="+mn-cs"/>
                </a:rPr>
                <a:t>」とか「権利」って・・・？</a:t>
              </a:r>
              <a:endParaRPr lang="ja-JP" altLang="en-US" sz="4000" dirty="0">
                <a:solidFill>
                  <a:srgbClr val="00B0F0"/>
                </a:solidFill>
              </a:endParaRPr>
            </a:p>
          </p:txBody>
        </p:sp>
        <p:sp>
          <p:nvSpPr>
            <p:cNvPr id="8" name="テキスト ボックス 7">
              <a:extLst>
                <a:ext uri="{FF2B5EF4-FFF2-40B4-BE49-F238E27FC236}">
                  <a16:creationId xmlns:a16="http://schemas.microsoft.com/office/drawing/2014/main" id="{67C4F3E8-602A-E83E-F4DA-92935BBF0088}"/>
                </a:ext>
              </a:extLst>
            </p:cNvPr>
            <p:cNvSpPr txBox="1"/>
            <p:nvPr/>
          </p:nvSpPr>
          <p:spPr>
            <a:xfrm>
              <a:off x="2999773" y="4629329"/>
              <a:ext cx="1353256" cy="430887"/>
            </a:xfrm>
            <a:prstGeom prst="rect">
              <a:avLst/>
            </a:prstGeom>
            <a:noFill/>
          </p:spPr>
          <p:txBody>
            <a:bodyPr wrap="none" rtlCol="0">
              <a:spAutoFit/>
            </a:bodyPr>
            <a:lstStyle/>
            <a:p>
              <a:r>
                <a:rPr kumimoji="1" lang="ja-JP" altLang="en-US" sz="2200" b="1" dirty="0">
                  <a:solidFill>
                    <a:srgbClr val="00B0F0"/>
                  </a:solidFill>
                  <a:latin typeface="+mn-ea"/>
                </a:rPr>
                <a:t>じん けん</a:t>
              </a:r>
            </a:p>
          </p:txBody>
        </p:sp>
        <p:sp>
          <p:nvSpPr>
            <p:cNvPr id="10" name="テキスト ボックス 9">
              <a:extLst>
                <a:ext uri="{FF2B5EF4-FFF2-40B4-BE49-F238E27FC236}">
                  <a16:creationId xmlns:a16="http://schemas.microsoft.com/office/drawing/2014/main" id="{1F8AEECA-2DD4-D350-21CA-5B00FB390A25}"/>
                </a:ext>
              </a:extLst>
            </p:cNvPr>
            <p:cNvSpPr txBox="1"/>
            <p:nvPr/>
          </p:nvSpPr>
          <p:spPr>
            <a:xfrm>
              <a:off x="5581275" y="4629329"/>
              <a:ext cx="1112805" cy="430887"/>
            </a:xfrm>
            <a:prstGeom prst="rect">
              <a:avLst/>
            </a:prstGeom>
            <a:noFill/>
          </p:spPr>
          <p:txBody>
            <a:bodyPr wrap="none" rtlCol="0">
              <a:spAutoFit/>
            </a:bodyPr>
            <a:lstStyle/>
            <a:p>
              <a:r>
                <a:rPr kumimoji="1" lang="ja-JP" altLang="en-US" sz="2200" b="1" dirty="0">
                  <a:solidFill>
                    <a:srgbClr val="00B0F0"/>
                  </a:solidFill>
                </a:rPr>
                <a:t>けん  り</a:t>
              </a:r>
            </a:p>
          </p:txBody>
        </p:sp>
      </p:grpSp>
    </p:spTree>
    <p:extLst>
      <p:ext uri="{BB962C8B-B14F-4D97-AF65-F5344CB8AC3E}">
        <p14:creationId xmlns:p14="http://schemas.microsoft.com/office/powerpoint/2010/main" val="1524126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27447D2-1EFC-7B92-D512-0B533FA840A9}"/>
              </a:ext>
            </a:extLst>
          </p:cNvPr>
          <p:cNvPicPr>
            <a:picLocks noChangeAspect="1"/>
          </p:cNvPicPr>
          <p:nvPr/>
        </p:nvPicPr>
        <p:blipFill>
          <a:blip r:embed="rId3"/>
          <a:stretch>
            <a:fillRect/>
          </a:stretch>
        </p:blipFill>
        <p:spPr>
          <a:xfrm>
            <a:off x="104382" y="3708035"/>
            <a:ext cx="1809299" cy="2542711"/>
          </a:xfrm>
          <a:prstGeom prst="rect">
            <a:avLst/>
          </a:prstGeom>
        </p:spPr>
      </p:pic>
      <p:pic>
        <p:nvPicPr>
          <p:cNvPr id="4" name="図 3">
            <a:extLst>
              <a:ext uri="{FF2B5EF4-FFF2-40B4-BE49-F238E27FC236}">
                <a16:creationId xmlns:a16="http://schemas.microsoft.com/office/drawing/2014/main" id="{6C981C43-8F21-DE01-6C08-AE073FCA9FF2}"/>
              </a:ext>
            </a:extLst>
          </p:cNvPr>
          <p:cNvPicPr>
            <a:picLocks noChangeAspect="1"/>
          </p:cNvPicPr>
          <p:nvPr/>
        </p:nvPicPr>
        <p:blipFill>
          <a:blip r:embed="rId4"/>
          <a:stretch>
            <a:fillRect/>
          </a:stretch>
        </p:blipFill>
        <p:spPr>
          <a:xfrm>
            <a:off x="10278318" y="3880411"/>
            <a:ext cx="1643395" cy="2431111"/>
          </a:xfrm>
          <a:prstGeom prst="rect">
            <a:avLst/>
          </a:prstGeom>
        </p:spPr>
      </p:pic>
      <p:sp>
        <p:nvSpPr>
          <p:cNvPr id="5" name="四角形: メモ 4">
            <a:extLst>
              <a:ext uri="{FF2B5EF4-FFF2-40B4-BE49-F238E27FC236}">
                <a16:creationId xmlns:a16="http://schemas.microsoft.com/office/drawing/2014/main" id="{B9EE1908-C811-C3B3-FD1F-17C793A880E6}"/>
              </a:ext>
            </a:extLst>
          </p:cNvPr>
          <p:cNvSpPr/>
          <p:nvPr/>
        </p:nvSpPr>
        <p:spPr bwMode="auto">
          <a:xfrm>
            <a:off x="1913681" y="546478"/>
            <a:ext cx="8167867" cy="5388120"/>
          </a:xfrm>
          <a:prstGeom prst="foldedCorner">
            <a:avLst/>
          </a:prstGeom>
          <a:blipFill>
            <a:blip r:embed="rId5"/>
            <a:tile tx="0" ty="0" sx="100000" sy="100000" flip="none" algn="tl"/>
          </a:blipFill>
          <a:ln w="38100" cap="flat" cmpd="sng" algn="ctr">
            <a:solidFill>
              <a:srgbClr val="7030A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32000" tIns="45720" rIns="43200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200"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4800" i="0" u="none" strike="noStrike" kern="1200" cap="none" spc="0" normalizeH="0" baseline="0" noProof="0" dirty="0">
                <a:ln>
                  <a:noFill/>
                </a:ln>
                <a:solidFill>
                  <a:srgbClr val="00B0F0"/>
                </a:solidFill>
                <a:effectLst/>
                <a:uLnTx/>
                <a:uFillTx/>
                <a:latin typeface="BIZ UDPゴシック" panose="020B0400000000000000" pitchFamily="50" charset="-128"/>
                <a:ea typeface="BIZ UDPゴシック" panose="020B0400000000000000" pitchFamily="50" charset="-128"/>
              </a:rPr>
              <a:t>人権とは</a:t>
            </a:r>
            <a:endParaRPr kumimoji="0" lang="en-US" altLang="ja-JP" sz="4800" i="0" u="none" strike="noStrike" kern="1200" cap="none" spc="0" normalizeH="0" baseline="0" noProof="0" dirty="0">
              <a:ln>
                <a:noFill/>
              </a:ln>
              <a:solidFill>
                <a:srgbClr val="00B0F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ja-JP" sz="1200" noProof="0" dirty="0">
              <a:solidFill>
                <a:srgbClr val="00B0F0"/>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ja-JP" altLang="en-US" sz="4000" i="0" u="none" strike="noStrike" kern="1200" cap="none" spc="0"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rPr>
              <a:t>命や人としての価値が守られ、</a:t>
            </a:r>
            <a:endParaRPr kumimoji="0" lang="en-US" altLang="ja-JP" sz="1200" i="0" u="none" strike="noStrike" kern="1200" cap="none" spc="0"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ja-JP" altLang="en-US" sz="4000" dirty="0">
                <a:solidFill>
                  <a:srgbClr val="00B050"/>
                </a:solidFill>
                <a:latin typeface="BIZ UDPゴシック" panose="020B0400000000000000" pitchFamily="50" charset="-128"/>
                <a:ea typeface="BIZ UDPゴシック" panose="020B0400000000000000" pitchFamily="50" charset="-128"/>
              </a:rPr>
              <a:t>自分らしく、幸せに生きていくために、すべての人が生まれながら</a:t>
            </a:r>
            <a:endParaRPr kumimoji="0" lang="en-US" altLang="ja-JP" dirty="0">
              <a:solidFill>
                <a:srgbClr val="00B050"/>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ja-JP" altLang="en-US" sz="4000" dirty="0">
                <a:solidFill>
                  <a:srgbClr val="00B050"/>
                </a:solidFill>
                <a:latin typeface="BIZ UDPゴシック" panose="020B0400000000000000" pitchFamily="50" charset="-128"/>
                <a:ea typeface="BIZ UDPゴシック" panose="020B0400000000000000" pitchFamily="50" charset="-128"/>
              </a:rPr>
              <a:t>にもっている権利</a:t>
            </a:r>
            <a:endParaRPr kumimoji="0" lang="ja-JP" altLang="en-US" sz="4000" i="0" u="none" strike="noStrike" kern="1200" cap="none" spc="0"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7A3215A-06A3-0E03-0B0D-2FEBAC329525}"/>
              </a:ext>
            </a:extLst>
          </p:cNvPr>
          <p:cNvSpPr txBox="1"/>
          <p:nvPr/>
        </p:nvSpPr>
        <p:spPr>
          <a:xfrm>
            <a:off x="2222340" y="546478"/>
            <a:ext cx="1566454" cy="492443"/>
          </a:xfrm>
          <a:prstGeom prst="rect">
            <a:avLst/>
          </a:prstGeom>
          <a:noFill/>
        </p:spPr>
        <p:txBody>
          <a:bodyPr wrap="none" rtlCol="0">
            <a:spAutoFit/>
          </a:bodyPr>
          <a:lstStyle/>
          <a:p>
            <a:r>
              <a:rPr kumimoji="1" lang="ja-JP" altLang="en-US" sz="2600" b="1" dirty="0">
                <a:solidFill>
                  <a:srgbClr val="00B0F0"/>
                </a:solidFill>
                <a:latin typeface="+mn-ea"/>
              </a:rPr>
              <a:t>じん けん</a:t>
            </a:r>
          </a:p>
        </p:txBody>
      </p:sp>
      <p:sp>
        <p:nvSpPr>
          <p:cNvPr id="7" name="テキスト ボックス 6">
            <a:extLst>
              <a:ext uri="{FF2B5EF4-FFF2-40B4-BE49-F238E27FC236}">
                <a16:creationId xmlns:a16="http://schemas.microsoft.com/office/drawing/2014/main" id="{02BE772A-D9CD-04C6-9E6C-B8C196B5777A}"/>
              </a:ext>
            </a:extLst>
          </p:cNvPr>
          <p:cNvSpPr txBox="1"/>
          <p:nvPr/>
        </p:nvSpPr>
        <p:spPr>
          <a:xfrm>
            <a:off x="5606615" y="1778554"/>
            <a:ext cx="1133644" cy="461665"/>
          </a:xfrm>
          <a:prstGeom prst="rect">
            <a:avLst/>
          </a:prstGeom>
          <a:noFill/>
        </p:spPr>
        <p:txBody>
          <a:bodyPr wrap="none" rtlCol="0">
            <a:spAutoFit/>
          </a:bodyPr>
          <a:lstStyle/>
          <a:p>
            <a:r>
              <a:rPr kumimoji="1" lang="ja-JP" altLang="en-US" sz="2400" dirty="0">
                <a:solidFill>
                  <a:srgbClr val="00B0F0"/>
                </a:solidFill>
              </a:rPr>
              <a:t>　</a:t>
            </a:r>
            <a:r>
              <a:rPr kumimoji="1" lang="ja-JP" altLang="en-US" sz="2400" b="1" dirty="0">
                <a:solidFill>
                  <a:srgbClr val="00B050"/>
                </a:solidFill>
              </a:rPr>
              <a:t>か  ち</a:t>
            </a:r>
          </a:p>
        </p:txBody>
      </p:sp>
      <p:sp>
        <p:nvSpPr>
          <p:cNvPr id="8" name="テキスト ボックス 7">
            <a:extLst>
              <a:ext uri="{FF2B5EF4-FFF2-40B4-BE49-F238E27FC236}">
                <a16:creationId xmlns:a16="http://schemas.microsoft.com/office/drawing/2014/main" id="{14B0FC01-47B4-F523-8F17-9DDC7CBBDA67}"/>
              </a:ext>
            </a:extLst>
          </p:cNvPr>
          <p:cNvSpPr txBox="1"/>
          <p:nvPr/>
        </p:nvSpPr>
        <p:spPr>
          <a:xfrm>
            <a:off x="5231756" y="4548503"/>
            <a:ext cx="1048685" cy="430887"/>
          </a:xfrm>
          <a:prstGeom prst="rect">
            <a:avLst/>
          </a:prstGeom>
          <a:noFill/>
        </p:spPr>
        <p:txBody>
          <a:bodyPr wrap="none" rtlCol="0">
            <a:spAutoFit/>
          </a:bodyPr>
          <a:lstStyle/>
          <a:p>
            <a:r>
              <a:rPr kumimoji="1" lang="ja-JP" altLang="en-US" sz="2200" b="1" dirty="0">
                <a:solidFill>
                  <a:srgbClr val="00B050"/>
                </a:solidFill>
              </a:rPr>
              <a:t>けん り</a:t>
            </a:r>
          </a:p>
        </p:txBody>
      </p:sp>
      <p:sp>
        <p:nvSpPr>
          <p:cNvPr id="2" name="テキスト ボックス 1">
            <a:extLst>
              <a:ext uri="{FF2B5EF4-FFF2-40B4-BE49-F238E27FC236}">
                <a16:creationId xmlns:a16="http://schemas.microsoft.com/office/drawing/2014/main" id="{ABAD5AC4-E70E-86CF-1403-22684B6CA21B}"/>
              </a:ext>
            </a:extLst>
          </p:cNvPr>
          <p:cNvSpPr txBox="1"/>
          <p:nvPr/>
        </p:nvSpPr>
        <p:spPr>
          <a:xfrm>
            <a:off x="1913681" y="1778554"/>
            <a:ext cx="1210588" cy="430887"/>
          </a:xfrm>
          <a:prstGeom prst="rect">
            <a:avLst/>
          </a:prstGeom>
          <a:noFill/>
        </p:spPr>
        <p:txBody>
          <a:bodyPr wrap="none" rtlCol="0">
            <a:spAutoFit/>
          </a:bodyPr>
          <a:lstStyle/>
          <a:p>
            <a:r>
              <a:rPr kumimoji="1" lang="ja-JP" altLang="en-US" sz="2200" dirty="0">
                <a:solidFill>
                  <a:srgbClr val="00B0F0"/>
                </a:solidFill>
              </a:rPr>
              <a:t>　</a:t>
            </a:r>
            <a:r>
              <a:rPr lang="ja-JP" altLang="en-US" sz="2200" b="1" dirty="0">
                <a:solidFill>
                  <a:srgbClr val="00B050"/>
                </a:solidFill>
              </a:rPr>
              <a:t>いのち</a:t>
            </a:r>
            <a:endParaRPr kumimoji="1" lang="ja-JP" altLang="en-US" sz="2200" b="1" dirty="0">
              <a:solidFill>
                <a:srgbClr val="00B050"/>
              </a:solidFill>
            </a:endParaRPr>
          </a:p>
        </p:txBody>
      </p:sp>
    </p:spTree>
    <p:extLst>
      <p:ext uri="{BB962C8B-B14F-4D97-AF65-F5344CB8AC3E}">
        <p14:creationId xmlns:p14="http://schemas.microsoft.com/office/powerpoint/2010/main" val="49084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27447D2-1EFC-7B92-D512-0B533FA840A9}"/>
              </a:ext>
            </a:extLst>
          </p:cNvPr>
          <p:cNvPicPr>
            <a:picLocks noChangeAspect="1"/>
          </p:cNvPicPr>
          <p:nvPr/>
        </p:nvPicPr>
        <p:blipFill>
          <a:blip r:embed="rId3"/>
          <a:stretch>
            <a:fillRect/>
          </a:stretch>
        </p:blipFill>
        <p:spPr>
          <a:xfrm>
            <a:off x="104382" y="3708035"/>
            <a:ext cx="1809299" cy="2542711"/>
          </a:xfrm>
          <a:prstGeom prst="rect">
            <a:avLst/>
          </a:prstGeom>
        </p:spPr>
      </p:pic>
      <p:pic>
        <p:nvPicPr>
          <p:cNvPr id="4" name="図 3">
            <a:extLst>
              <a:ext uri="{FF2B5EF4-FFF2-40B4-BE49-F238E27FC236}">
                <a16:creationId xmlns:a16="http://schemas.microsoft.com/office/drawing/2014/main" id="{6C981C43-8F21-DE01-6C08-AE073FCA9FF2}"/>
              </a:ext>
            </a:extLst>
          </p:cNvPr>
          <p:cNvPicPr>
            <a:picLocks noChangeAspect="1"/>
          </p:cNvPicPr>
          <p:nvPr/>
        </p:nvPicPr>
        <p:blipFill>
          <a:blip r:embed="rId4"/>
          <a:stretch>
            <a:fillRect/>
          </a:stretch>
        </p:blipFill>
        <p:spPr>
          <a:xfrm>
            <a:off x="10278318" y="3880411"/>
            <a:ext cx="1643395" cy="2431111"/>
          </a:xfrm>
          <a:prstGeom prst="rect">
            <a:avLst/>
          </a:prstGeom>
        </p:spPr>
      </p:pic>
      <p:sp>
        <p:nvSpPr>
          <p:cNvPr id="5" name="四角形: メモ 4">
            <a:extLst>
              <a:ext uri="{FF2B5EF4-FFF2-40B4-BE49-F238E27FC236}">
                <a16:creationId xmlns:a16="http://schemas.microsoft.com/office/drawing/2014/main" id="{B9EE1908-C811-C3B3-FD1F-17C793A880E6}"/>
              </a:ext>
            </a:extLst>
          </p:cNvPr>
          <p:cNvSpPr/>
          <p:nvPr/>
        </p:nvSpPr>
        <p:spPr bwMode="auto">
          <a:xfrm>
            <a:off x="1913681" y="607254"/>
            <a:ext cx="8364637" cy="5388120"/>
          </a:xfrm>
          <a:prstGeom prst="foldedCorner">
            <a:avLst/>
          </a:prstGeom>
          <a:blipFill>
            <a:blip r:embed="rId5"/>
            <a:tile tx="0" ty="0" sx="100000" sy="100000" flip="none" algn="tl"/>
          </a:blipFill>
          <a:ln w="38100" cap="flat" cmpd="sng" algn="ctr">
            <a:solidFill>
              <a:srgbClr val="7030A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32000" tIns="45720" rIns="36000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4800" i="0" u="none" strike="noStrike" kern="1200" cap="none" spc="0" normalizeH="0" baseline="0" noProof="0" dirty="0">
                <a:ln>
                  <a:noFill/>
                </a:ln>
                <a:solidFill>
                  <a:srgbClr val="00B0F0"/>
                </a:solidFill>
                <a:effectLst/>
                <a:uLnTx/>
                <a:uFillTx/>
                <a:latin typeface="BIZ UDPゴシック" panose="020B0400000000000000" pitchFamily="50" charset="-128"/>
                <a:ea typeface="BIZ UDPゴシック" panose="020B0400000000000000" pitchFamily="50" charset="-128"/>
              </a:rPr>
              <a:t>人権は</a:t>
            </a:r>
            <a:endParaRPr kumimoji="0" lang="en-US" altLang="ja-JP" sz="4800" dirty="0">
              <a:solidFill>
                <a:srgbClr val="00B0F0"/>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dirty="0">
              <a:solidFill>
                <a:srgbClr val="00B0F0"/>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ja-JP" altLang="en-US" sz="4000" dirty="0">
                <a:solidFill>
                  <a:schemeClr val="accent2"/>
                </a:solidFill>
                <a:latin typeface="BIZ UDPゴシック" panose="020B0400000000000000" pitchFamily="50" charset="-128"/>
                <a:ea typeface="BIZ UDPゴシック" panose="020B0400000000000000" pitchFamily="50" charset="-128"/>
              </a:rPr>
              <a:t>みんなが平等にいつももっていて</a:t>
            </a:r>
            <a:endParaRPr kumimoji="0" lang="en-US" altLang="ja-JP" dirty="0">
              <a:solidFill>
                <a:schemeClr val="accent2"/>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ja-JP" altLang="en-US" sz="4000" dirty="0">
                <a:solidFill>
                  <a:schemeClr val="accent2"/>
                </a:solidFill>
                <a:latin typeface="BIZ UDPゴシック" panose="020B0400000000000000" pitchFamily="50" charset="-128"/>
                <a:ea typeface="BIZ UDPゴシック" panose="020B0400000000000000" pitchFamily="50" charset="-128"/>
              </a:rPr>
              <a:t>ごほうびとしてもらえるものでは</a:t>
            </a:r>
            <a:endParaRPr kumimoji="0" lang="en-US" altLang="ja-JP" dirty="0">
              <a:solidFill>
                <a:schemeClr val="accent2"/>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ja-JP" altLang="en-US" sz="4000" dirty="0">
                <a:solidFill>
                  <a:schemeClr val="accent2"/>
                </a:solidFill>
                <a:latin typeface="BIZ UDPゴシック" panose="020B0400000000000000" pitchFamily="50" charset="-128"/>
                <a:ea typeface="BIZ UDPゴシック" panose="020B0400000000000000" pitchFamily="50" charset="-128"/>
              </a:rPr>
              <a:t>なく、何かのばつとしてだれかが</a:t>
            </a:r>
            <a:endParaRPr kumimoji="0" lang="en-US" altLang="ja-JP" dirty="0">
              <a:solidFill>
                <a:schemeClr val="accent2"/>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ja-JP" altLang="en-US" sz="4000" dirty="0">
                <a:solidFill>
                  <a:schemeClr val="accent2"/>
                </a:solidFill>
                <a:latin typeface="BIZ UDPゴシック" panose="020B0400000000000000" pitchFamily="50" charset="-128"/>
                <a:ea typeface="BIZ UDPゴシック" panose="020B0400000000000000" pitchFamily="50" charset="-128"/>
              </a:rPr>
              <a:t>うばい取ることもできない</a:t>
            </a:r>
            <a:endParaRPr kumimoji="0" lang="en-US" altLang="ja-JP" sz="4000" dirty="0">
              <a:solidFill>
                <a:schemeClr val="accent2"/>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E161B533-3820-90E6-34A5-3A098C9595B6}"/>
              </a:ext>
            </a:extLst>
          </p:cNvPr>
          <p:cNvSpPr txBox="1"/>
          <p:nvPr/>
        </p:nvSpPr>
        <p:spPr>
          <a:xfrm>
            <a:off x="2199191" y="616404"/>
            <a:ext cx="1566454" cy="492443"/>
          </a:xfrm>
          <a:prstGeom prst="rect">
            <a:avLst/>
          </a:prstGeom>
          <a:noFill/>
        </p:spPr>
        <p:txBody>
          <a:bodyPr wrap="none" rtlCol="0">
            <a:spAutoFit/>
          </a:bodyPr>
          <a:lstStyle/>
          <a:p>
            <a:r>
              <a:rPr kumimoji="1" lang="ja-JP" altLang="en-US" sz="2600" b="1" dirty="0">
                <a:solidFill>
                  <a:srgbClr val="00B0F0"/>
                </a:solidFill>
                <a:latin typeface="+mn-ea"/>
              </a:rPr>
              <a:t>じん けん</a:t>
            </a:r>
          </a:p>
        </p:txBody>
      </p:sp>
      <p:sp>
        <p:nvSpPr>
          <p:cNvPr id="6" name="テキスト ボックス 5">
            <a:extLst>
              <a:ext uri="{FF2B5EF4-FFF2-40B4-BE49-F238E27FC236}">
                <a16:creationId xmlns:a16="http://schemas.microsoft.com/office/drawing/2014/main" id="{67A5F70E-5008-63CE-16E0-2DC18B5D0DB5}"/>
              </a:ext>
            </a:extLst>
          </p:cNvPr>
          <p:cNvSpPr txBox="1"/>
          <p:nvPr/>
        </p:nvSpPr>
        <p:spPr>
          <a:xfrm>
            <a:off x="4109014" y="1898247"/>
            <a:ext cx="1511952" cy="430887"/>
          </a:xfrm>
          <a:prstGeom prst="rect">
            <a:avLst/>
          </a:prstGeom>
          <a:noFill/>
        </p:spPr>
        <p:txBody>
          <a:bodyPr wrap="none" rtlCol="0">
            <a:spAutoFit/>
          </a:bodyPr>
          <a:lstStyle/>
          <a:p>
            <a:r>
              <a:rPr kumimoji="1" lang="ja-JP" altLang="en-US" sz="2200" b="1" dirty="0">
                <a:solidFill>
                  <a:schemeClr val="accent2"/>
                </a:solidFill>
              </a:rPr>
              <a:t>びょうどう</a:t>
            </a:r>
          </a:p>
        </p:txBody>
      </p:sp>
      <p:sp>
        <p:nvSpPr>
          <p:cNvPr id="7" name="テキスト ボックス 6">
            <a:extLst>
              <a:ext uri="{FF2B5EF4-FFF2-40B4-BE49-F238E27FC236}">
                <a16:creationId xmlns:a16="http://schemas.microsoft.com/office/drawing/2014/main" id="{AB7EC429-8951-8C36-6918-808D87501282}"/>
              </a:ext>
            </a:extLst>
          </p:cNvPr>
          <p:cNvSpPr txBox="1"/>
          <p:nvPr/>
        </p:nvSpPr>
        <p:spPr>
          <a:xfrm>
            <a:off x="3881227" y="4665079"/>
            <a:ext cx="455574" cy="430887"/>
          </a:xfrm>
          <a:prstGeom prst="rect">
            <a:avLst/>
          </a:prstGeom>
          <a:noFill/>
        </p:spPr>
        <p:txBody>
          <a:bodyPr wrap="none" rtlCol="0">
            <a:spAutoFit/>
          </a:bodyPr>
          <a:lstStyle/>
          <a:p>
            <a:r>
              <a:rPr lang="ja-JP" altLang="en-US" sz="2200" b="1" dirty="0">
                <a:solidFill>
                  <a:schemeClr val="accent2"/>
                </a:solidFill>
              </a:rPr>
              <a:t>と</a:t>
            </a:r>
            <a:endParaRPr kumimoji="1" lang="ja-JP" altLang="en-US" sz="2200" b="1" dirty="0">
              <a:solidFill>
                <a:schemeClr val="accent2"/>
              </a:solidFill>
            </a:endParaRPr>
          </a:p>
        </p:txBody>
      </p:sp>
    </p:spTree>
    <p:extLst>
      <p:ext uri="{BB962C8B-B14F-4D97-AF65-F5344CB8AC3E}">
        <p14:creationId xmlns:p14="http://schemas.microsoft.com/office/powerpoint/2010/main" val="260872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DE8E70A-285A-0A6E-F2B0-46EBBF6E5C9C}"/>
              </a:ext>
            </a:extLst>
          </p:cNvPr>
          <p:cNvSpPr txBox="1"/>
          <p:nvPr/>
        </p:nvSpPr>
        <p:spPr>
          <a:xfrm>
            <a:off x="636608" y="5173316"/>
            <a:ext cx="11181145" cy="646331"/>
          </a:xfrm>
          <a:prstGeom prst="rect">
            <a:avLst/>
          </a:prstGeom>
          <a:noFill/>
        </p:spPr>
        <p:txBody>
          <a:bodyPr wrap="square">
            <a:spAutoFit/>
          </a:bodyPr>
          <a:lstStyle/>
          <a:p>
            <a:r>
              <a:rPr kumimoji="1" lang="ja-JP" altLang="en-US" sz="3600" b="1" i="0" u="none" strike="noStrike" kern="1200" cap="none" spc="0" normalizeH="0" baseline="0" noProof="0" dirty="0">
                <a:ln>
                  <a:noFill/>
                </a:ln>
                <a:solidFill>
                  <a:srgbClr val="00B0F0"/>
                </a:solidFill>
                <a:effectLst/>
                <a:uLnTx/>
                <a:uFillTx/>
                <a:latin typeface="BIZ UDPゴシック" panose="020B0400000000000000" pitchFamily="50" charset="-128"/>
                <a:ea typeface="BIZ UDPゴシック" panose="020B0400000000000000" pitchFamily="50" charset="-128"/>
              </a:rPr>
              <a:t>みんなが元気に育つために必要なものって何だろう？</a:t>
            </a:r>
            <a:endParaRPr lang="ja-JP" altLang="en-US" sz="3600" dirty="0">
              <a:solidFill>
                <a:srgbClr val="00B0F0"/>
              </a:solidFill>
            </a:endParaRPr>
          </a:p>
        </p:txBody>
      </p:sp>
      <p:grpSp>
        <p:nvGrpSpPr>
          <p:cNvPr id="7" name="グループ化 6">
            <a:extLst>
              <a:ext uri="{FF2B5EF4-FFF2-40B4-BE49-F238E27FC236}">
                <a16:creationId xmlns:a16="http://schemas.microsoft.com/office/drawing/2014/main" id="{B0692D6A-4EF0-2114-E17D-93BEC5A2AA3C}"/>
              </a:ext>
            </a:extLst>
          </p:cNvPr>
          <p:cNvGrpSpPr/>
          <p:nvPr/>
        </p:nvGrpSpPr>
        <p:grpSpPr>
          <a:xfrm>
            <a:off x="0" y="0"/>
            <a:ext cx="12192000" cy="2951209"/>
            <a:chOff x="0" y="0"/>
            <a:chExt cx="12192000" cy="2951209"/>
          </a:xfrm>
        </p:grpSpPr>
        <p:pic>
          <p:nvPicPr>
            <p:cNvPr id="3" name="図 2">
              <a:extLst>
                <a:ext uri="{FF2B5EF4-FFF2-40B4-BE49-F238E27FC236}">
                  <a16:creationId xmlns:a16="http://schemas.microsoft.com/office/drawing/2014/main" id="{AD75795B-1F7D-CD04-4839-FD18C8A2E23A}"/>
                </a:ext>
              </a:extLst>
            </p:cNvPr>
            <p:cNvPicPr>
              <a:picLocks noChangeAspect="1"/>
            </p:cNvPicPr>
            <p:nvPr/>
          </p:nvPicPr>
          <p:blipFill>
            <a:blip r:embed="rId3"/>
            <a:stretch>
              <a:fillRect/>
            </a:stretch>
          </p:blipFill>
          <p:spPr>
            <a:xfrm>
              <a:off x="0" y="0"/>
              <a:ext cx="12192000" cy="2951209"/>
            </a:xfrm>
            <a:prstGeom prst="rect">
              <a:avLst/>
            </a:prstGeom>
          </p:spPr>
        </p:pic>
        <p:sp>
          <p:nvSpPr>
            <p:cNvPr id="2" name="テキスト ボックス 1">
              <a:extLst>
                <a:ext uri="{FF2B5EF4-FFF2-40B4-BE49-F238E27FC236}">
                  <a16:creationId xmlns:a16="http://schemas.microsoft.com/office/drawing/2014/main" id="{41C8005D-C9C3-5062-B7FE-9A49C9EFE67D}"/>
                </a:ext>
              </a:extLst>
            </p:cNvPr>
            <p:cNvSpPr txBox="1"/>
            <p:nvPr/>
          </p:nvSpPr>
          <p:spPr>
            <a:xfrm>
              <a:off x="6528123" y="426351"/>
              <a:ext cx="1459054" cy="461665"/>
            </a:xfrm>
            <a:prstGeom prst="rect">
              <a:avLst/>
            </a:prstGeom>
            <a:noFill/>
          </p:spPr>
          <p:txBody>
            <a:bodyPr wrap="none" rtlCol="0">
              <a:spAutoFit/>
            </a:bodyPr>
            <a:lstStyle/>
            <a:p>
              <a:r>
                <a:rPr kumimoji="1" lang="ja-JP" altLang="en-US" sz="2400" b="1" dirty="0">
                  <a:solidFill>
                    <a:srgbClr val="7030A0"/>
                  </a:solidFill>
                  <a:latin typeface="+mn-ea"/>
                </a:rPr>
                <a:t>じん けん</a:t>
              </a:r>
            </a:p>
          </p:txBody>
        </p:sp>
        <p:sp>
          <p:nvSpPr>
            <p:cNvPr id="6" name="テキスト ボックス 5">
              <a:extLst>
                <a:ext uri="{FF2B5EF4-FFF2-40B4-BE49-F238E27FC236}">
                  <a16:creationId xmlns:a16="http://schemas.microsoft.com/office/drawing/2014/main" id="{6495385F-BC82-2320-ED72-8BFA2F22B0CB}"/>
                </a:ext>
              </a:extLst>
            </p:cNvPr>
            <p:cNvSpPr txBox="1"/>
            <p:nvPr/>
          </p:nvSpPr>
          <p:spPr>
            <a:xfrm>
              <a:off x="9190298" y="1361518"/>
              <a:ext cx="1196161" cy="461665"/>
            </a:xfrm>
            <a:prstGeom prst="rect">
              <a:avLst/>
            </a:prstGeom>
            <a:noFill/>
          </p:spPr>
          <p:txBody>
            <a:bodyPr wrap="none" rtlCol="0">
              <a:spAutoFit/>
            </a:bodyPr>
            <a:lstStyle/>
            <a:p>
              <a:r>
                <a:rPr kumimoji="1" lang="ja-JP" altLang="en-US" sz="2400" b="1" dirty="0">
                  <a:solidFill>
                    <a:srgbClr val="7030A0"/>
                  </a:solidFill>
                </a:rPr>
                <a:t>けん  り</a:t>
              </a:r>
            </a:p>
          </p:txBody>
        </p:sp>
      </p:grpSp>
      <p:grpSp>
        <p:nvGrpSpPr>
          <p:cNvPr id="9" name="グループ化 8">
            <a:extLst>
              <a:ext uri="{FF2B5EF4-FFF2-40B4-BE49-F238E27FC236}">
                <a16:creationId xmlns:a16="http://schemas.microsoft.com/office/drawing/2014/main" id="{5788A936-94F2-8BEE-EE53-8A8BA6ADD8AB}"/>
              </a:ext>
            </a:extLst>
          </p:cNvPr>
          <p:cNvGrpSpPr/>
          <p:nvPr/>
        </p:nvGrpSpPr>
        <p:grpSpPr>
          <a:xfrm>
            <a:off x="636608" y="3165937"/>
            <a:ext cx="10376559" cy="1463392"/>
            <a:chOff x="636608" y="3165937"/>
            <a:chExt cx="10376559" cy="1463392"/>
          </a:xfrm>
        </p:grpSpPr>
        <p:sp>
          <p:nvSpPr>
            <p:cNvPr id="4" name="テキスト ボックス 3">
              <a:extLst>
                <a:ext uri="{FF2B5EF4-FFF2-40B4-BE49-F238E27FC236}">
                  <a16:creationId xmlns:a16="http://schemas.microsoft.com/office/drawing/2014/main" id="{F1D90A09-2854-C0D9-9144-A7A65F0667FD}"/>
                </a:ext>
              </a:extLst>
            </p:cNvPr>
            <p:cNvSpPr txBox="1"/>
            <p:nvPr/>
          </p:nvSpPr>
          <p:spPr>
            <a:xfrm>
              <a:off x="636608" y="3429000"/>
              <a:ext cx="10376559" cy="1200329"/>
            </a:xfrm>
            <a:prstGeom prst="rect">
              <a:avLst/>
            </a:prstGeom>
            <a:noFill/>
          </p:spPr>
          <p:txBody>
            <a:bodyPr wrap="none" rtlCol="0">
              <a:spAutoFit/>
            </a:bodyPr>
            <a:lstStyle/>
            <a:p>
              <a:r>
                <a:rPr lang="ja-JP" altLang="en-US" sz="7200" b="1" dirty="0">
                  <a:latin typeface="HG丸ｺﾞｼｯｸM-PRO" panose="020F0600000000000000" pitchFamily="50" charset="-128"/>
                  <a:ea typeface="HG丸ｺﾞｼｯｸM-PRO" panose="020F0600000000000000" pitchFamily="50" charset="-128"/>
                </a:rPr>
                <a:t>「子どもの権利」って？</a:t>
              </a:r>
              <a:endParaRPr kumimoji="1" lang="ja-JP" altLang="en-US" sz="7200" b="1"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D15C53FA-29A9-9119-38F2-D25FA0B095EC}"/>
                </a:ext>
              </a:extLst>
            </p:cNvPr>
            <p:cNvSpPr txBox="1"/>
            <p:nvPr/>
          </p:nvSpPr>
          <p:spPr>
            <a:xfrm>
              <a:off x="5423113" y="3165937"/>
              <a:ext cx="1444626" cy="523220"/>
            </a:xfrm>
            <a:prstGeom prst="rect">
              <a:avLst/>
            </a:prstGeom>
            <a:noFill/>
          </p:spPr>
          <p:txBody>
            <a:bodyPr wrap="none" rtlCol="0">
              <a:spAutoFit/>
            </a:bodyPr>
            <a:lstStyle/>
            <a:p>
              <a:r>
                <a:rPr kumimoji="1" lang="ja-JP" altLang="en-US" sz="2800" b="1" dirty="0"/>
                <a:t>けん　り</a:t>
              </a:r>
            </a:p>
          </p:txBody>
        </p:sp>
      </p:grpSp>
      <p:sp>
        <p:nvSpPr>
          <p:cNvPr id="10" name="テキスト ボックス 9">
            <a:extLst>
              <a:ext uri="{FF2B5EF4-FFF2-40B4-BE49-F238E27FC236}">
                <a16:creationId xmlns:a16="http://schemas.microsoft.com/office/drawing/2014/main" id="{AA7905BA-40D5-5C04-E0B4-26A32B0F345F}"/>
              </a:ext>
            </a:extLst>
          </p:cNvPr>
          <p:cNvSpPr txBox="1"/>
          <p:nvPr/>
        </p:nvSpPr>
        <p:spPr>
          <a:xfrm>
            <a:off x="6096000" y="4866697"/>
            <a:ext cx="1287532" cy="430887"/>
          </a:xfrm>
          <a:prstGeom prst="rect">
            <a:avLst/>
          </a:prstGeom>
          <a:noFill/>
        </p:spPr>
        <p:txBody>
          <a:bodyPr wrap="none" rtlCol="0">
            <a:spAutoFit/>
          </a:bodyPr>
          <a:lstStyle/>
          <a:p>
            <a:r>
              <a:rPr kumimoji="1" lang="ja-JP" altLang="en-US" sz="2200" b="1" dirty="0">
                <a:solidFill>
                  <a:srgbClr val="00B0F0"/>
                </a:solidFill>
              </a:rPr>
              <a:t>ひつよう</a:t>
            </a:r>
          </a:p>
        </p:txBody>
      </p:sp>
      <p:sp>
        <p:nvSpPr>
          <p:cNvPr id="11" name="テキスト ボックス 10">
            <a:extLst>
              <a:ext uri="{FF2B5EF4-FFF2-40B4-BE49-F238E27FC236}">
                <a16:creationId xmlns:a16="http://schemas.microsoft.com/office/drawing/2014/main" id="{596B7DF0-6999-70B3-E4F1-4BAFD6278CD8}"/>
              </a:ext>
            </a:extLst>
          </p:cNvPr>
          <p:cNvSpPr txBox="1"/>
          <p:nvPr/>
        </p:nvSpPr>
        <p:spPr>
          <a:xfrm>
            <a:off x="2435817" y="4889830"/>
            <a:ext cx="1019831" cy="430887"/>
          </a:xfrm>
          <a:prstGeom prst="rect">
            <a:avLst/>
          </a:prstGeom>
          <a:noFill/>
        </p:spPr>
        <p:txBody>
          <a:bodyPr wrap="none" rtlCol="0">
            <a:spAutoFit/>
          </a:bodyPr>
          <a:lstStyle/>
          <a:p>
            <a:r>
              <a:rPr kumimoji="1" lang="ja-JP" altLang="en-US" sz="2200" b="1" dirty="0">
                <a:solidFill>
                  <a:srgbClr val="00B0F0"/>
                </a:solidFill>
              </a:rPr>
              <a:t>げんき</a:t>
            </a:r>
          </a:p>
        </p:txBody>
      </p:sp>
      <p:sp>
        <p:nvSpPr>
          <p:cNvPr id="12" name="テキスト ボックス 11">
            <a:extLst>
              <a:ext uri="{FF2B5EF4-FFF2-40B4-BE49-F238E27FC236}">
                <a16:creationId xmlns:a16="http://schemas.microsoft.com/office/drawing/2014/main" id="{D3C1377A-969E-A672-1A92-3A08E58FE2F8}"/>
              </a:ext>
            </a:extLst>
          </p:cNvPr>
          <p:cNvSpPr txBox="1"/>
          <p:nvPr/>
        </p:nvSpPr>
        <p:spPr>
          <a:xfrm>
            <a:off x="3802487" y="4889829"/>
            <a:ext cx="737702" cy="430887"/>
          </a:xfrm>
          <a:prstGeom prst="rect">
            <a:avLst/>
          </a:prstGeom>
          <a:noFill/>
        </p:spPr>
        <p:txBody>
          <a:bodyPr wrap="none" rtlCol="0">
            <a:spAutoFit/>
          </a:bodyPr>
          <a:lstStyle/>
          <a:p>
            <a:r>
              <a:rPr lang="ja-JP" altLang="en-US" sz="2200" b="1" dirty="0">
                <a:solidFill>
                  <a:srgbClr val="00B0F0"/>
                </a:solidFill>
              </a:rPr>
              <a:t>そだ</a:t>
            </a:r>
            <a:endParaRPr kumimoji="1" lang="ja-JP" altLang="en-US" sz="2200" b="1" dirty="0">
              <a:solidFill>
                <a:srgbClr val="00B0F0"/>
              </a:solidFill>
            </a:endParaRPr>
          </a:p>
        </p:txBody>
      </p:sp>
    </p:spTree>
    <p:extLst>
      <p:ext uri="{BB962C8B-B14F-4D97-AF65-F5344CB8AC3E}">
        <p14:creationId xmlns:p14="http://schemas.microsoft.com/office/powerpoint/2010/main" val="236058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F1A61-33B3-4397-19E6-171E5547F440}"/>
            </a:ext>
          </a:extLst>
        </p:cNvPr>
        <p:cNvGrpSpPr/>
        <p:nvPr/>
      </p:nvGrpSpPr>
      <p:grpSpPr>
        <a:xfrm>
          <a:off x="0" y="0"/>
          <a:ext cx="0" cy="0"/>
          <a:chOff x="0" y="0"/>
          <a:chExt cx="0" cy="0"/>
        </a:xfrm>
      </p:grpSpPr>
      <p:sp>
        <p:nvSpPr>
          <p:cNvPr id="68610" name="正方形/長方形 4">
            <a:extLst>
              <a:ext uri="{FF2B5EF4-FFF2-40B4-BE49-F238E27FC236}">
                <a16:creationId xmlns:a16="http://schemas.microsoft.com/office/drawing/2014/main" id="{78E94962-2D85-6A2E-25AE-6D3CAE8E0DD2}"/>
              </a:ext>
            </a:extLst>
          </p:cNvPr>
          <p:cNvSpPr>
            <a:spLocks noChangeArrowheads="1"/>
          </p:cNvSpPr>
          <p:nvPr/>
        </p:nvSpPr>
        <p:spPr bwMode="auto">
          <a:xfrm>
            <a:off x="22022" y="5938341"/>
            <a:ext cx="12191634" cy="100803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defRPr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Times" panose="02020603050405020304" pitchFamily="18" charset="0"/>
              <a:ea typeface="ＭＳ Ｐゴシック" panose="020B0600070205080204" pitchFamily="50" charset="-128"/>
              <a:cs typeface="+mn-cs"/>
            </a:endParaRPr>
          </a:p>
        </p:txBody>
      </p:sp>
      <p:sp>
        <p:nvSpPr>
          <p:cNvPr id="68612" name="Rectangle 5" descr="右上がり対角線">
            <a:extLst>
              <a:ext uri="{FF2B5EF4-FFF2-40B4-BE49-F238E27FC236}">
                <a16:creationId xmlns:a16="http://schemas.microsoft.com/office/drawing/2014/main" id="{5C2465F7-2131-D141-A8DE-EF08800E3DB8}"/>
              </a:ext>
            </a:extLst>
          </p:cNvPr>
          <p:cNvSpPr>
            <a:spLocks noChangeArrowheads="1"/>
          </p:cNvSpPr>
          <p:nvPr/>
        </p:nvSpPr>
        <p:spPr bwMode="auto">
          <a:xfrm>
            <a:off x="183" y="0"/>
            <a:ext cx="12191634" cy="673663"/>
          </a:xfrm>
          <a:prstGeom prst="rect">
            <a:avLst/>
          </a:prstGeom>
          <a:solidFill>
            <a:srgbClr val="00B0F0"/>
          </a:solidFill>
          <a:ln>
            <a:noFill/>
          </a:ln>
        </p:spPr>
        <p:txBody>
          <a:bodyPr wrap="none" anchor="ctr"/>
          <a:lstStyle>
            <a:lvl1pPr>
              <a:spcBef>
                <a:spcPct val="20000"/>
              </a:spcBef>
              <a:defRPr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みんなが元気に育つために必要なもの</a:t>
            </a:r>
            <a:endParaRPr kumimoji="1" lang="ja-JP" altLang="en-US" sz="2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4" name="図 3">
            <a:extLst>
              <a:ext uri="{FF2B5EF4-FFF2-40B4-BE49-F238E27FC236}">
                <a16:creationId xmlns:a16="http://schemas.microsoft.com/office/drawing/2014/main" id="{9EC2106B-041A-3E9D-5B75-967E366A8DA5}"/>
              </a:ext>
            </a:extLst>
          </p:cNvPr>
          <p:cNvPicPr>
            <a:picLocks noChangeAspect="1"/>
          </p:cNvPicPr>
          <p:nvPr/>
        </p:nvPicPr>
        <p:blipFill>
          <a:blip r:embed="rId3"/>
          <a:stretch>
            <a:fillRect/>
          </a:stretch>
        </p:blipFill>
        <p:spPr>
          <a:xfrm>
            <a:off x="4226600" y="2601717"/>
            <a:ext cx="3549770" cy="2470919"/>
          </a:xfrm>
          <a:prstGeom prst="rect">
            <a:avLst/>
          </a:prstGeom>
        </p:spPr>
      </p:pic>
      <p:grpSp>
        <p:nvGrpSpPr>
          <p:cNvPr id="68635" name="グループ化 68634">
            <a:extLst>
              <a:ext uri="{FF2B5EF4-FFF2-40B4-BE49-F238E27FC236}">
                <a16:creationId xmlns:a16="http://schemas.microsoft.com/office/drawing/2014/main" id="{AEF1A1B5-DB91-45FC-DE9D-5CDC3FB9C1E5}"/>
              </a:ext>
            </a:extLst>
          </p:cNvPr>
          <p:cNvGrpSpPr/>
          <p:nvPr/>
        </p:nvGrpSpPr>
        <p:grpSpPr>
          <a:xfrm>
            <a:off x="5015851" y="778131"/>
            <a:ext cx="2372194" cy="1579229"/>
            <a:chOff x="5015851" y="778131"/>
            <a:chExt cx="2372194" cy="1579229"/>
          </a:xfrm>
        </p:grpSpPr>
        <p:pic>
          <p:nvPicPr>
            <p:cNvPr id="16" name="図 15" descr="黒い背景に白い文字の絵&#10;&#10;AI 生成コンテンツは誤りを含む可能性があります。">
              <a:extLst>
                <a:ext uri="{FF2B5EF4-FFF2-40B4-BE49-F238E27FC236}">
                  <a16:creationId xmlns:a16="http://schemas.microsoft.com/office/drawing/2014/main" id="{C4D8075F-8797-B721-FDF3-63C0C1ED0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851" y="778131"/>
              <a:ext cx="1671322" cy="1579229"/>
            </a:xfrm>
            <a:prstGeom prst="ellipse">
              <a:avLst/>
            </a:prstGeom>
            <a:effectLst>
              <a:softEdge rad="63500"/>
            </a:effectLst>
          </p:spPr>
        </p:pic>
        <p:sp>
          <p:nvSpPr>
            <p:cNvPr id="8" name="テキスト ボックス 7">
              <a:extLst>
                <a:ext uri="{FF2B5EF4-FFF2-40B4-BE49-F238E27FC236}">
                  <a16:creationId xmlns:a16="http://schemas.microsoft.com/office/drawing/2014/main" id="{CD5B93E1-9BF9-4FD5-59B1-33E30FF35D71}"/>
                </a:ext>
              </a:extLst>
            </p:cNvPr>
            <p:cNvSpPr txBox="1"/>
            <p:nvPr/>
          </p:nvSpPr>
          <p:spPr>
            <a:xfrm>
              <a:off x="6082881" y="875683"/>
              <a:ext cx="1305164"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食べもの</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68638" name="グループ化 68637">
            <a:extLst>
              <a:ext uri="{FF2B5EF4-FFF2-40B4-BE49-F238E27FC236}">
                <a16:creationId xmlns:a16="http://schemas.microsoft.com/office/drawing/2014/main" id="{788C1799-B76E-CC4F-15DF-67673CBE35A6}"/>
              </a:ext>
            </a:extLst>
          </p:cNvPr>
          <p:cNvGrpSpPr/>
          <p:nvPr/>
        </p:nvGrpSpPr>
        <p:grpSpPr>
          <a:xfrm>
            <a:off x="8681818" y="3797712"/>
            <a:ext cx="2473017" cy="1631527"/>
            <a:chOff x="8681818" y="3797712"/>
            <a:chExt cx="2473017" cy="1631527"/>
          </a:xfrm>
        </p:grpSpPr>
        <p:pic>
          <p:nvPicPr>
            <p:cNvPr id="68615" name="図 68614">
              <a:extLst>
                <a:ext uri="{FF2B5EF4-FFF2-40B4-BE49-F238E27FC236}">
                  <a16:creationId xmlns:a16="http://schemas.microsoft.com/office/drawing/2014/main" id="{86C68C35-F9CE-9484-C524-2C73065DC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1818" y="3797712"/>
              <a:ext cx="1687573" cy="1631527"/>
            </a:xfrm>
            <a:prstGeom prst="ellipse">
              <a:avLst/>
            </a:prstGeom>
            <a:effectLst>
              <a:softEdge rad="63500"/>
            </a:effectLst>
          </p:spPr>
        </p:pic>
        <p:sp>
          <p:nvSpPr>
            <p:cNvPr id="68609" name="テキスト ボックス 68608">
              <a:extLst>
                <a:ext uri="{FF2B5EF4-FFF2-40B4-BE49-F238E27FC236}">
                  <a16:creationId xmlns:a16="http://schemas.microsoft.com/office/drawing/2014/main" id="{34BFFD76-F35E-4257-C2B6-C5D98D60CC9C}"/>
                </a:ext>
              </a:extLst>
            </p:cNvPr>
            <p:cNvSpPr txBox="1"/>
            <p:nvPr/>
          </p:nvSpPr>
          <p:spPr>
            <a:xfrm>
              <a:off x="9856083" y="4585176"/>
              <a:ext cx="1298752"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solidFill>
                    <a:prstClr val="black"/>
                  </a:solidFill>
                  <a:latin typeface="BIZ UDPゴシック" panose="020B0400000000000000" pitchFamily="50" charset="-128"/>
                  <a:ea typeface="BIZ UDPゴシック" panose="020B0400000000000000" pitchFamily="50" charset="-128"/>
                </a:rPr>
                <a:t>き</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るもの</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68636" name="グループ化 68635">
            <a:extLst>
              <a:ext uri="{FF2B5EF4-FFF2-40B4-BE49-F238E27FC236}">
                <a16:creationId xmlns:a16="http://schemas.microsoft.com/office/drawing/2014/main" id="{E83C001A-7353-56F6-F93C-C6578E9AFF9C}"/>
              </a:ext>
            </a:extLst>
          </p:cNvPr>
          <p:cNvGrpSpPr/>
          <p:nvPr/>
        </p:nvGrpSpPr>
        <p:grpSpPr>
          <a:xfrm>
            <a:off x="6984784" y="1149620"/>
            <a:ext cx="1915916" cy="1579229"/>
            <a:chOff x="6984784" y="1149620"/>
            <a:chExt cx="1915916" cy="1579229"/>
          </a:xfrm>
        </p:grpSpPr>
        <p:pic>
          <p:nvPicPr>
            <p:cNvPr id="68617" name="図 68616" descr="記号 が含まれている画像&#10;&#10;AI 生成コンテンツは誤りを含む可能性があります。">
              <a:extLst>
                <a:ext uri="{FF2B5EF4-FFF2-40B4-BE49-F238E27FC236}">
                  <a16:creationId xmlns:a16="http://schemas.microsoft.com/office/drawing/2014/main" id="{5F15B5DC-EE3D-931C-4938-BFA00E77CE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4784" y="1149620"/>
              <a:ext cx="1697035" cy="1579229"/>
            </a:xfrm>
            <a:prstGeom prst="ellipse">
              <a:avLst/>
            </a:prstGeom>
            <a:effectLst>
              <a:softEdge rad="63500"/>
            </a:effectLst>
          </p:spPr>
        </p:pic>
        <p:sp>
          <p:nvSpPr>
            <p:cNvPr id="15" name="テキスト ボックス 14">
              <a:extLst>
                <a:ext uri="{FF2B5EF4-FFF2-40B4-BE49-F238E27FC236}">
                  <a16:creationId xmlns:a16="http://schemas.microsoft.com/office/drawing/2014/main" id="{37966BC7-292E-B3DF-F16B-F6DEC05912E9}"/>
                </a:ext>
              </a:extLst>
            </p:cNvPr>
            <p:cNvSpPr txBox="1"/>
            <p:nvPr/>
          </p:nvSpPr>
          <p:spPr>
            <a:xfrm>
              <a:off x="8179029" y="1246620"/>
              <a:ext cx="721671"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うち</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68637" name="グループ化 68636">
            <a:extLst>
              <a:ext uri="{FF2B5EF4-FFF2-40B4-BE49-F238E27FC236}">
                <a16:creationId xmlns:a16="http://schemas.microsoft.com/office/drawing/2014/main" id="{4FB7D561-D23B-5D86-EFE1-F6121831012C}"/>
              </a:ext>
            </a:extLst>
          </p:cNvPr>
          <p:cNvGrpSpPr/>
          <p:nvPr/>
        </p:nvGrpSpPr>
        <p:grpSpPr>
          <a:xfrm>
            <a:off x="8489893" y="2127258"/>
            <a:ext cx="2488450" cy="1553734"/>
            <a:chOff x="8489893" y="2127258"/>
            <a:chExt cx="2488450" cy="1553734"/>
          </a:xfrm>
        </p:grpSpPr>
        <p:pic>
          <p:nvPicPr>
            <p:cNvPr id="68619" name="図 68618" descr="部屋, 記号, 挿絵 が含まれている画像&#10;&#10;AI 生成コンテンツは誤りを含む可能性があります。">
              <a:extLst>
                <a:ext uri="{FF2B5EF4-FFF2-40B4-BE49-F238E27FC236}">
                  <a16:creationId xmlns:a16="http://schemas.microsoft.com/office/drawing/2014/main" id="{CA1DEE3C-E7BE-53BE-0CE2-E769A55A08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9893" y="2127258"/>
              <a:ext cx="1644614" cy="1553734"/>
            </a:xfrm>
            <a:prstGeom prst="ellipse">
              <a:avLst/>
            </a:prstGeom>
            <a:effectLst>
              <a:softEdge rad="63500"/>
            </a:effectLst>
          </p:spPr>
        </p:pic>
        <p:sp>
          <p:nvSpPr>
            <p:cNvPr id="68620" name="テキスト ボックス 68619">
              <a:extLst>
                <a:ext uri="{FF2B5EF4-FFF2-40B4-BE49-F238E27FC236}">
                  <a16:creationId xmlns:a16="http://schemas.microsoft.com/office/drawing/2014/main" id="{FB9AF843-CDBA-A6FD-9008-C6F82486AE02}"/>
                </a:ext>
              </a:extLst>
            </p:cNvPr>
            <p:cNvSpPr txBox="1"/>
            <p:nvPr/>
          </p:nvSpPr>
          <p:spPr>
            <a:xfrm>
              <a:off x="9458375" y="2200622"/>
              <a:ext cx="1519968"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びょういん</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solidFill>
                    <a:prstClr val="black"/>
                  </a:solidFill>
                  <a:latin typeface="BIZ UDPゴシック" panose="020B0400000000000000" pitchFamily="50" charset="-128"/>
                  <a:ea typeface="BIZ UDPゴシック" panose="020B0400000000000000" pitchFamily="50" charset="-128"/>
                </a:rPr>
                <a:t>くすり</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68639" name="グループ化 68638">
            <a:extLst>
              <a:ext uri="{FF2B5EF4-FFF2-40B4-BE49-F238E27FC236}">
                <a16:creationId xmlns:a16="http://schemas.microsoft.com/office/drawing/2014/main" id="{570840B5-5AC7-C0DF-61B6-2A61CD61D057}"/>
              </a:ext>
            </a:extLst>
          </p:cNvPr>
          <p:cNvGrpSpPr/>
          <p:nvPr/>
        </p:nvGrpSpPr>
        <p:grpSpPr>
          <a:xfrm>
            <a:off x="7225947" y="4865546"/>
            <a:ext cx="2822992" cy="1968608"/>
            <a:chOff x="7225947" y="4865546"/>
            <a:chExt cx="2822992" cy="1968608"/>
          </a:xfrm>
        </p:grpSpPr>
        <p:pic>
          <p:nvPicPr>
            <p:cNvPr id="68622" name="図 68621" descr="時計 が含まれている画像&#10;&#10;AI 生成コンテンツは誤りを含む可能性があります。">
              <a:extLst>
                <a:ext uri="{FF2B5EF4-FFF2-40B4-BE49-F238E27FC236}">
                  <a16:creationId xmlns:a16="http://schemas.microsoft.com/office/drawing/2014/main" id="{D00E3244-1782-0B1F-1A69-B3030C9AAA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5947" y="4865546"/>
              <a:ext cx="1687147" cy="1631527"/>
            </a:xfrm>
            <a:prstGeom prst="ellipse">
              <a:avLst/>
            </a:prstGeom>
            <a:effectLst>
              <a:softEdge rad="63500"/>
            </a:effectLst>
          </p:spPr>
        </p:pic>
        <p:sp>
          <p:nvSpPr>
            <p:cNvPr id="21" name="テキスト ボックス 20">
              <a:extLst>
                <a:ext uri="{FF2B5EF4-FFF2-40B4-BE49-F238E27FC236}">
                  <a16:creationId xmlns:a16="http://schemas.microsoft.com/office/drawing/2014/main" id="{207D2150-2BD3-18B9-18DC-4C51C4EA0376}"/>
                </a:ext>
              </a:extLst>
            </p:cNvPr>
            <p:cNvSpPr txBox="1"/>
            <p:nvPr/>
          </p:nvSpPr>
          <p:spPr>
            <a:xfrm>
              <a:off x="8453630" y="5756936"/>
              <a:ext cx="1595309"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solidFill>
                    <a:prstClr val="black"/>
                  </a:solidFill>
                  <a:latin typeface="BIZ UDPゴシック" panose="020B0400000000000000" pitchFamily="50" charset="-128"/>
                  <a:ea typeface="BIZ UDPゴシック" panose="020B0400000000000000" pitchFamily="50" charset="-128"/>
                </a:rPr>
                <a:t>きれい</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な水</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solidFill>
                    <a:prstClr val="black"/>
                  </a:solidFill>
                  <a:latin typeface="BIZ UDPゴシック" panose="020B0400000000000000" pitchFamily="50" charset="-128"/>
                  <a:ea typeface="BIZ UDPゴシック" panose="020B0400000000000000" pitchFamily="50" charset="-128"/>
                </a:rPr>
                <a:t>トイレ</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68640" name="グループ化 68639">
            <a:extLst>
              <a:ext uri="{FF2B5EF4-FFF2-40B4-BE49-F238E27FC236}">
                <a16:creationId xmlns:a16="http://schemas.microsoft.com/office/drawing/2014/main" id="{828C3C81-92FC-F70E-ECCC-87F9E730DA2A}"/>
              </a:ext>
            </a:extLst>
          </p:cNvPr>
          <p:cNvGrpSpPr/>
          <p:nvPr/>
        </p:nvGrpSpPr>
        <p:grpSpPr>
          <a:xfrm>
            <a:off x="5068925" y="5141071"/>
            <a:ext cx="2742870" cy="1807605"/>
            <a:chOff x="5068925" y="5141071"/>
            <a:chExt cx="2742870" cy="1807605"/>
          </a:xfrm>
        </p:grpSpPr>
        <p:pic>
          <p:nvPicPr>
            <p:cNvPr id="68624" name="図 68623" descr="時計, 挿絵 が含まれている画像&#10;&#10;AI 生成コンテンツは誤りを含む可能性があります。">
              <a:extLst>
                <a:ext uri="{FF2B5EF4-FFF2-40B4-BE49-F238E27FC236}">
                  <a16:creationId xmlns:a16="http://schemas.microsoft.com/office/drawing/2014/main" id="{7EF819DD-D714-EEDF-CAF6-1B95AFA434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8925" y="5141071"/>
              <a:ext cx="1674784" cy="1631527"/>
            </a:xfrm>
            <a:prstGeom prst="ellipse">
              <a:avLst/>
            </a:prstGeom>
            <a:effectLst>
              <a:softEdge rad="63500"/>
            </a:effectLst>
          </p:spPr>
        </p:pic>
        <p:sp>
          <p:nvSpPr>
            <p:cNvPr id="24" name="テキスト ボックス 23">
              <a:extLst>
                <a:ext uri="{FF2B5EF4-FFF2-40B4-BE49-F238E27FC236}">
                  <a16:creationId xmlns:a16="http://schemas.microsoft.com/office/drawing/2014/main" id="{0BB9CEC1-91BA-FB71-3A5C-A059FCA8754B}"/>
                </a:ext>
              </a:extLst>
            </p:cNvPr>
            <p:cNvSpPr txBox="1"/>
            <p:nvPr/>
          </p:nvSpPr>
          <p:spPr>
            <a:xfrm>
              <a:off x="6243737" y="6210012"/>
              <a:ext cx="1568058"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solidFill>
                    <a:prstClr val="black"/>
                  </a:solidFill>
                  <a:latin typeface="BIZ UDPゴシック" panose="020B0400000000000000" pitchFamily="50" charset="-128"/>
                  <a:ea typeface="BIZ UDPゴシック" panose="020B0400000000000000" pitchFamily="50" charset="-128"/>
                </a:rPr>
                <a:t>おうちの人</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68641" name="グループ化 68640">
            <a:extLst>
              <a:ext uri="{FF2B5EF4-FFF2-40B4-BE49-F238E27FC236}">
                <a16:creationId xmlns:a16="http://schemas.microsoft.com/office/drawing/2014/main" id="{ECFDA691-B5DE-5BA8-EFBD-3CA5DDBC78CA}"/>
              </a:ext>
            </a:extLst>
          </p:cNvPr>
          <p:cNvGrpSpPr/>
          <p:nvPr/>
        </p:nvGrpSpPr>
        <p:grpSpPr>
          <a:xfrm>
            <a:off x="2481463" y="4966943"/>
            <a:ext cx="2321585" cy="1758583"/>
            <a:chOff x="2481463" y="4966943"/>
            <a:chExt cx="2321585" cy="1758583"/>
          </a:xfrm>
        </p:grpSpPr>
        <p:pic>
          <p:nvPicPr>
            <p:cNvPr id="68626" name="図 68625" descr="食品 が含まれている画像&#10;&#10;AI 生成コンテンツは誤りを含む可能性があります。">
              <a:extLst>
                <a:ext uri="{FF2B5EF4-FFF2-40B4-BE49-F238E27FC236}">
                  <a16:creationId xmlns:a16="http://schemas.microsoft.com/office/drawing/2014/main" id="{7379C0D8-4B38-42B9-DBF7-B135AF7FE3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1756" y="4966943"/>
              <a:ext cx="1701292" cy="1631527"/>
            </a:xfrm>
            <a:prstGeom prst="ellipse">
              <a:avLst/>
            </a:prstGeom>
            <a:effectLst>
              <a:softEdge rad="63500"/>
            </a:effectLst>
          </p:spPr>
        </p:pic>
        <p:sp>
          <p:nvSpPr>
            <p:cNvPr id="18" name="テキスト ボックス 17">
              <a:extLst>
                <a:ext uri="{FF2B5EF4-FFF2-40B4-BE49-F238E27FC236}">
                  <a16:creationId xmlns:a16="http://schemas.microsoft.com/office/drawing/2014/main" id="{9B8D7BC9-1669-B216-F90E-8ADE131DB53D}"/>
                </a:ext>
              </a:extLst>
            </p:cNvPr>
            <p:cNvSpPr txBox="1"/>
            <p:nvPr/>
          </p:nvSpPr>
          <p:spPr>
            <a:xfrm>
              <a:off x="2481463" y="5986862"/>
              <a:ext cx="1276310"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学ぶこと</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68642" name="グループ化 68641">
            <a:extLst>
              <a:ext uri="{FF2B5EF4-FFF2-40B4-BE49-F238E27FC236}">
                <a16:creationId xmlns:a16="http://schemas.microsoft.com/office/drawing/2014/main" id="{FB312E66-60A9-A7CC-CEDC-81E082D26184}"/>
              </a:ext>
            </a:extLst>
          </p:cNvPr>
          <p:cNvGrpSpPr/>
          <p:nvPr/>
        </p:nvGrpSpPr>
        <p:grpSpPr>
          <a:xfrm>
            <a:off x="837542" y="3769412"/>
            <a:ext cx="2562967" cy="2347392"/>
            <a:chOff x="837542" y="3769412"/>
            <a:chExt cx="2562967" cy="2347392"/>
          </a:xfrm>
        </p:grpSpPr>
        <p:pic>
          <p:nvPicPr>
            <p:cNvPr id="68628" name="図 68627" descr="ボックス, 時計 が含まれている画像&#10;&#10;AI 生成コンテンツは誤りを含む可能性があります。">
              <a:extLst>
                <a:ext uri="{FF2B5EF4-FFF2-40B4-BE49-F238E27FC236}">
                  <a16:creationId xmlns:a16="http://schemas.microsoft.com/office/drawing/2014/main" id="{982D2A3B-6C4E-D7ED-E096-98F92653E5A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60198" y="3769412"/>
              <a:ext cx="1740311" cy="1631527"/>
            </a:xfrm>
            <a:prstGeom prst="ellipse">
              <a:avLst/>
            </a:prstGeom>
            <a:effectLst>
              <a:softEdge rad="63500"/>
            </a:effectLst>
          </p:spPr>
        </p:pic>
        <p:sp>
          <p:nvSpPr>
            <p:cNvPr id="68629" name="テキスト ボックス 68628">
              <a:extLst>
                <a:ext uri="{FF2B5EF4-FFF2-40B4-BE49-F238E27FC236}">
                  <a16:creationId xmlns:a16="http://schemas.microsoft.com/office/drawing/2014/main" id="{0DFC612B-6019-9907-7538-EA37CDD43272}"/>
                </a:ext>
              </a:extLst>
            </p:cNvPr>
            <p:cNvSpPr txBox="1"/>
            <p:nvPr/>
          </p:nvSpPr>
          <p:spPr>
            <a:xfrm>
              <a:off x="837542" y="5039586"/>
              <a:ext cx="1547218"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solidFill>
                    <a:prstClr val="black"/>
                  </a:solidFill>
                  <a:latin typeface="BIZ UDPゴシック" panose="020B0400000000000000" pitchFamily="50" charset="-128"/>
                  <a:ea typeface="BIZ UDPゴシック" panose="020B0400000000000000" pitchFamily="50" charset="-128"/>
                </a:rPr>
                <a:t>あそ</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ぶこと</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休むこと</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68643" name="グループ化 68642">
            <a:extLst>
              <a:ext uri="{FF2B5EF4-FFF2-40B4-BE49-F238E27FC236}">
                <a16:creationId xmlns:a16="http://schemas.microsoft.com/office/drawing/2014/main" id="{1B78B403-8E4D-4E25-D031-9349ADBB3ACF}"/>
              </a:ext>
            </a:extLst>
          </p:cNvPr>
          <p:cNvGrpSpPr/>
          <p:nvPr/>
        </p:nvGrpSpPr>
        <p:grpSpPr>
          <a:xfrm>
            <a:off x="1037662" y="2007575"/>
            <a:ext cx="2158545" cy="1786358"/>
            <a:chOff x="1037662" y="2007575"/>
            <a:chExt cx="2158545" cy="1786358"/>
          </a:xfrm>
        </p:grpSpPr>
        <p:pic>
          <p:nvPicPr>
            <p:cNvPr id="68631" name="図 68630">
              <a:extLst>
                <a:ext uri="{FF2B5EF4-FFF2-40B4-BE49-F238E27FC236}">
                  <a16:creationId xmlns:a16="http://schemas.microsoft.com/office/drawing/2014/main" id="{E0C31E10-18C8-B1B7-1402-DF9390AE949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12763" y="2007575"/>
              <a:ext cx="1683444" cy="1660934"/>
            </a:xfrm>
            <a:prstGeom prst="ellipse">
              <a:avLst/>
            </a:prstGeom>
            <a:effectLst>
              <a:softEdge rad="63500"/>
            </a:effectLst>
          </p:spPr>
        </p:pic>
        <p:sp>
          <p:nvSpPr>
            <p:cNvPr id="27" name="テキスト ボックス 26">
              <a:extLst>
                <a:ext uri="{FF2B5EF4-FFF2-40B4-BE49-F238E27FC236}">
                  <a16:creationId xmlns:a16="http://schemas.microsoft.com/office/drawing/2014/main" id="{1C1CFBB8-380C-008B-3BE0-688E3476A6BF}"/>
                </a:ext>
              </a:extLst>
            </p:cNvPr>
            <p:cNvSpPr txBox="1"/>
            <p:nvPr/>
          </p:nvSpPr>
          <p:spPr>
            <a:xfrm>
              <a:off x="1037662" y="3024492"/>
              <a:ext cx="1027845"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ゆめ</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solidFill>
                    <a:prstClr val="black"/>
                  </a:solidFill>
                  <a:latin typeface="BIZ UDPゴシック" panose="020B0400000000000000" pitchFamily="50" charset="-128"/>
                  <a:ea typeface="BIZ UDPゴシック" panose="020B0400000000000000" pitchFamily="50" charset="-128"/>
                </a:rPr>
                <a:t>きぼう</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68644" name="グループ化 68643">
            <a:extLst>
              <a:ext uri="{FF2B5EF4-FFF2-40B4-BE49-F238E27FC236}">
                <a16:creationId xmlns:a16="http://schemas.microsoft.com/office/drawing/2014/main" id="{562FCB31-5ECD-864B-27D5-25106DBD437F}"/>
              </a:ext>
            </a:extLst>
          </p:cNvPr>
          <p:cNvGrpSpPr/>
          <p:nvPr/>
        </p:nvGrpSpPr>
        <p:grpSpPr>
          <a:xfrm>
            <a:off x="781477" y="891462"/>
            <a:ext cx="3948108" cy="1695761"/>
            <a:chOff x="781477" y="891462"/>
            <a:chExt cx="3948108" cy="1695761"/>
          </a:xfrm>
        </p:grpSpPr>
        <p:pic>
          <p:nvPicPr>
            <p:cNvPr id="68633" name="図 68632" descr="正方形 が含まれている画像&#10;&#10;AI 生成コンテンツは誤りを含む可能性があります。">
              <a:extLst>
                <a:ext uri="{FF2B5EF4-FFF2-40B4-BE49-F238E27FC236}">
                  <a16:creationId xmlns:a16="http://schemas.microsoft.com/office/drawing/2014/main" id="{174623A2-AEC3-1D96-7DAD-812BED7A70D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25267" y="891462"/>
              <a:ext cx="1804318" cy="1695761"/>
            </a:xfrm>
            <a:prstGeom prst="ellipse">
              <a:avLst/>
            </a:prstGeom>
            <a:effectLst>
              <a:softEdge rad="63500"/>
            </a:effectLst>
          </p:spPr>
        </p:pic>
        <p:sp>
          <p:nvSpPr>
            <p:cNvPr id="68634" name="テキスト ボックス 68633">
              <a:extLst>
                <a:ext uri="{FF2B5EF4-FFF2-40B4-BE49-F238E27FC236}">
                  <a16:creationId xmlns:a16="http://schemas.microsoft.com/office/drawing/2014/main" id="{F2604459-4028-DAF6-2190-BDBE8564F13D}"/>
                </a:ext>
              </a:extLst>
            </p:cNvPr>
            <p:cNvSpPr txBox="1"/>
            <p:nvPr/>
          </p:nvSpPr>
          <p:spPr>
            <a:xfrm>
              <a:off x="781477" y="995396"/>
              <a:ext cx="2634054"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きいてもらえること</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spTree>
    <p:extLst>
      <p:ext uri="{BB962C8B-B14F-4D97-AF65-F5344CB8AC3E}">
        <p14:creationId xmlns:p14="http://schemas.microsoft.com/office/powerpoint/2010/main" val="30201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B54F500-A21D-DF0B-0291-0EC013B950A9}"/>
              </a:ext>
            </a:extLst>
          </p:cNvPr>
          <p:cNvGrpSpPr/>
          <p:nvPr/>
        </p:nvGrpSpPr>
        <p:grpSpPr>
          <a:xfrm>
            <a:off x="1562832" y="4827641"/>
            <a:ext cx="9178242" cy="1610280"/>
            <a:chOff x="1562832" y="4827641"/>
            <a:chExt cx="9178242" cy="1610280"/>
          </a:xfrm>
        </p:grpSpPr>
        <p:sp>
          <p:nvSpPr>
            <p:cNvPr id="5" name="テキスト ボックス 4">
              <a:extLst>
                <a:ext uri="{FF2B5EF4-FFF2-40B4-BE49-F238E27FC236}">
                  <a16:creationId xmlns:a16="http://schemas.microsoft.com/office/drawing/2014/main" id="{64D87C0A-4E64-096E-1D61-F29613FCFF24}"/>
                </a:ext>
              </a:extLst>
            </p:cNvPr>
            <p:cNvSpPr txBox="1"/>
            <p:nvPr/>
          </p:nvSpPr>
          <p:spPr>
            <a:xfrm>
              <a:off x="1562832" y="4869471"/>
              <a:ext cx="9178242" cy="1568450"/>
            </a:xfrm>
            <a:prstGeom prst="rect">
              <a:avLst/>
            </a:prstGeom>
            <a:solidFill>
              <a:schemeClr val="bg1"/>
            </a:solidFill>
            <a:effectLst>
              <a:softEdge rad="31750"/>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「子どもの権利」</a:t>
              </a:r>
              <a:r>
                <a:rPr kumimoji="1" lang="ja-JP" altLang="en-US" sz="9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　</a:t>
              </a:r>
            </a:p>
          </p:txBody>
        </p:sp>
        <p:sp>
          <p:nvSpPr>
            <p:cNvPr id="7" name="テキスト ボックス 6">
              <a:extLst>
                <a:ext uri="{FF2B5EF4-FFF2-40B4-BE49-F238E27FC236}">
                  <a16:creationId xmlns:a16="http://schemas.microsoft.com/office/drawing/2014/main" id="{A12EC66A-D609-C731-3E2E-310784181524}"/>
                </a:ext>
              </a:extLst>
            </p:cNvPr>
            <p:cNvSpPr txBox="1"/>
            <p:nvPr/>
          </p:nvSpPr>
          <p:spPr>
            <a:xfrm>
              <a:off x="7435376" y="4827641"/>
              <a:ext cx="2083443" cy="523220"/>
            </a:xfrm>
            <a:prstGeom prst="rect">
              <a:avLst/>
            </a:prstGeom>
            <a:noFill/>
          </p:spPr>
          <p:txBody>
            <a:bodyPr wrap="square" rtlCol="0">
              <a:spAutoFit/>
            </a:bodyPr>
            <a:lstStyle/>
            <a:p>
              <a:r>
                <a:rPr kumimoji="1" lang="ja-JP" altLang="en-US" sz="2800" b="1" dirty="0">
                  <a:solidFill>
                    <a:srgbClr val="00B0F0"/>
                  </a:solidFill>
                  <a:latin typeface="+mj-ea"/>
                  <a:ea typeface="+mj-ea"/>
                </a:rPr>
                <a:t>けん　　 り</a:t>
              </a:r>
            </a:p>
          </p:txBody>
        </p:sp>
      </p:grpSp>
      <p:sp>
        <p:nvSpPr>
          <p:cNvPr id="6" name="テキスト ボックス 5">
            <a:extLst>
              <a:ext uri="{FF2B5EF4-FFF2-40B4-BE49-F238E27FC236}">
                <a16:creationId xmlns:a16="http://schemas.microsoft.com/office/drawing/2014/main" id="{9B7A473F-4F62-1CEF-E11A-71C22B8CB0DC}"/>
              </a:ext>
            </a:extLst>
          </p:cNvPr>
          <p:cNvSpPr txBox="1"/>
          <p:nvPr/>
        </p:nvSpPr>
        <p:spPr>
          <a:xfrm>
            <a:off x="1562832" y="1049066"/>
            <a:ext cx="944489" cy="400110"/>
          </a:xfrm>
          <a:prstGeom prst="rect">
            <a:avLst/>
          </a:prstGeom>
          <a:noFill/>
        </p:spPr>
        <p:txBody>
          <a:bodyPr wrap="none" rtlCol="0">
            <a:spAutoFit/>
          </a:bodyPr>
          <a:lstStyle/>
          <a:p>
            <a:r>
              <a:rPr lang="ja-JP" altLang="en-US" sz="2000" b="1" dirty="0">
                <a:solidFill>
                  <a:schemeClr val="accent2"/>
                </a:solidFill>
              </a:rPr>
              <a:t>げんき</a:t>
            </a:r>
            <a:endParaRPr kumimoji="1" lang="ja-JP" altLang="en-US" sz="2000" b="1" dirty="0">
              <a:solidFill>
                <a:schemeClr val="accent2"/>
              </a:solidFill>
            </a:endParaRPr>
          </a:p>
        </p:txBody>
      </p:sp>
      <p:grpSp>
        <p:nvGrpSpPr>
          <p:cNvPr id="14" name="グループ化 13">
            <a:extLst>
              <a:ext uri="{FF2B5EF4-FFF2-40B4-BE49-F238E27FC236}">
                <a16:creationId xmlns:a16="http://schemas.microsoft.com/office/drawing/2014/main" id="{2E037525-4E3F-B99F-4DD7-A002AA5A1940}"/>
              </a:ext>
            </a:extLst>
          </p:cNvPr>
          <p:cNvGrpSpPr/>
          <p:nvPr/>
        </p:nvGrpSpPr>
        <p:grpSpPr>
          <a:xfrm>
            <a:off x="398853" y="528036"/>
            <a:ext cx="11506200" cy="1795456"/>
            <a:chOff x="342900" y="193073"/>
            <a:chExt cx="11506200" cy="1795456"/>
          </a:xfrm>
        </p:grpSpPr>
        <p:grpSp>
          <p:nvGrpSpPr>
            <p:cNvPr id="12" name="グループ化 11">
              <a:extLst>
                <a:ext uri="{FF2B5EF4-FFF2-40B4-BE49-F238E27FC236}">
                  <a16:creationId xmlns:a16="http://schemas.microsoft.com/office/drawing/2014/main" id="{644AA26B-63D4-58E9-5C40-029BDDE8AA09}"/>
                </a:ext>
              </a:extLst>
            </p:cNvPr>
            <p:cNvGrpSpPr/>
            <p:nvPr/>
          </p:nvGrpSpPr>
          <p:grpSpPr>
            <a:xfrm>
              <a:off x="342900" y="203425"/>
              <a:ext cx="11506200" cy="1785104"/>
              <a:chOff x="342900" y="203425"/>
              <a:chExt cx="11506200" cy="1785104"/>
            </a:xfrm>
          </p:grpSpPr>
          <p:sp>
            <p:nvSpPr>
              <p:cNvPr id="3" name="テキスト ボックス 2">
                <a:extLst>
                  <a:ext uri="{FF2B5EF4-FFF2-40B4-BE49-F238E27FC236}">
                    <a16:creationId xmlns:a16="http://schemas.microsoft.com/office/drawing/2014/main" id="{5DAD0B83-D4E4-E930-2CD8-42188A50E509}"/>
                  </a:ext>
                </a:extLst>
              </p:cNvPr>
              <p:cNvSpPr txBox="1"/>
              <p:nvPr/>
            </p:nvSpPr>
            <p:spPr>
              <a:xfrm>
                <a:off x="342900" y="203425"/>
                <a:ext cx="11506200" cy="1785104"/>
              </a:xfrm>
              <a:prstGeom prst="rect">
                <a:avLst/>
              </a:prstGeom>
              <a:solidFill>
                <a:schemeClr val="bg1"/>
              </a:solidFill>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子どもたちが</a:t>
                </a:r>
                <a:r>
                  <a:rPr kumimoji="1" lang="ja-JP" altLang="en-US" sz="4400" b="0" i="0" u="none" strike="noStrike" kern="1200" cap="none" spc="0"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cs typeface="+mn-cs"/>
                  </a:rPr>
                  <a:t>人間らしく幸せに</a:t>
                </a:r>
                <a:r>
                  <a:rPr kumimoji="1" lang="ja-JP" altLang="en-US" sz="4400"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4400"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chemeClr val="accent2"/>
                    </a:solidFill>
                    <a:uLnTx/>
                    <a:uFillTx/>
                    <a:latin typeface="BIZ UDPゴシック" panose="020B0400000000000000" pitchFamily="50" charset="-128"/>
                    <a:ea typeface="BIZ UDPゴシック" panose="020B0400000000000000" pitchFamily="50" charset="-128"/>
                    <a:cs typeface="+mn-cs"/>
                  </a:rPr>
                  <a:t>元気に成長していくために</a:t>
                </a:r>
                <a:r>
                  <a:rPr kumimoji="1" lang="ja-JP" altLang="en-US" sz="4400"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必要なこと</a:t>
                </a:r>
                <a:endParaRPr kumimoji="1" lang="en-US" altLang="ja-JP" sz="4400"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DB2A2FC6-024D-0732-7507-DC225041D331}"/>
                  </a:ext>
                </a:extLst>
              </p:cNvPr>
              <p:cNvSpPr txBox="1"/>
              <p:nvPr/>
            </p:nvSpPr>
            <p:spPr>
              <a:xfrm>
                <a:off x="3031924" y="1046063"/>
                <a:ext cx="1385316" cy="400110"/>
              </a:xfrm>
              <a:prstGeom prst="rect">
                <a:avLst/>
              </a:prstGeom>
              <a:noFill/>
            </p:spPr>
            <p:txBody>
              <a:bodyPr wrap="none" rtlCol="0">
                <a:spAutoFit/>
              </a:bodyPr>
              <a:lstStyle/>
              <a:p>
                <a:r>
                  <a:rPr kumimoji="1" lang="ja-JP" altLang="en-US" sz="2000" b="1" dirty="0">
                    <a:solidFill>
                      <a:schemeClr val="accent2"/>
                    </a:solidFill>
                  </a:rPr>
                  <a:t>せいちょう</a:t>
                </a:r>
              </a:p>
            </p:txBody>
          </p:sp>
          <p:sp>
            <p:nvSpPr>
              <p:cNvPr id="11" name="テキスト ボックス 10">
                <a:extLst>
                  <a:ext uri="{FF2B5EF4-FFF2-40B4-BE49-F238E27FC236}">
                    <a16:creationId xmlns:a16="http://schemas.microsoft.com/office/drawing/2014/main" id="{128727D8-F425-EE08-DC03-EF562FF1C89A}"/>
                  </a:ext>
                </a:extLst>
              </p:cNvPr>
              <p:cNvSpPr txBox="1"/>
              <p:nvPr/>
            </p:nvSpPr>
            <p:spPr>
              <a:xfrm>
                <a:off x="7971930" y="1018940"/>
                <a:ext cx="1188146" cy="400110"/>
              </a:xfrm>
              <a:prstGeom prst="rect">
                <a:avLst/>
              </a:prstGeom>
              <a:noFill/>
            </p:spPr>
            <p:txBody>
              <a:bodyPr wrap="none" rtlCol="0">
                <a:spAutoFit/>
              </a:bodyPr>
              <a:lstStyle/>
              <a:p>
                <a:r>
                  <a:rPr kumimoji="1" lang="ja-JP" altLang="en-US" sz="2000" b="1" dirty="0"/>
                  <a:t>ひつよう</a:t>
                </a:r>
              </a:p>
            </p:txBody>
          </p:sp>
        </p:grpSp>
        <p:sp>
          <p:nvSpPr>
            <p:cNvPr id="8" name="テキスト ボックス 7">
              <a:extLst>
                <a:ext uri="{FF2B5EF4-FFF2-40B4-BE49-F238E27FC236}">
                  <a16:creationId xmlns:a16="http://schemas.microsoft.com/office/drawing/2014/main" id="{F83274A7-4F48-C8BB-EF75-46F76AC0406F}"/>
                </a:ext>
              </a:extLst>
            </p:cNvPr>
            <p:cNvSpPr txBox="1"/>
            <p:nvPr/>
          </p:nvSpPr>
          <p:spPr>
            <a:xfrm>
              <a:off x="5557880" y="203425"/>
              <a:ext cx="1188146" cy="400110"/>
            </a:xfrm>
            <a:prstGeom prst="rect">
              <a:avLst/>
            </a:prstGeom>
            <a:noFill/>
          </p:spPr>
          <p:txBody>
            <a:bodyPr wrap="none" rtlCol="0">
              <a:spAutoFit/>
            </a:bodyPr>
            <a:lstStyle/>
            <a:p>
              <a:r>
                <a:rPr lang="ja-JP" altLang="en-US" sz="2000" b="1" dirty="0">
                  <a:solidFill>
                    <a:srgbClr val="00B050"/>
                  </a:solidFill>
                </a:rPr>
                <a:t>にんげん</a:t>
              </a:r>
              <a:endParaRPr kumimoji="1" lang="ja-JP" altLang="en-US" sz="2000" b="1" dirty="0">
                <a:solidFill>
                  <a:srgbClr val="00B050"/>
                </a:solidFill>
              </a:endParaRPr>
            </a:p>
          </p:txBody>
        </p:sp>
        <p:sp>
          <p:nvSpPr>
            <p:cNvPr id="9" name="テキスト ボックス 8">
              <a:extLst>
                <a:ext uri="{FF2B5EF4-FFF2-40B4-BE49-F238E27FC236}">
                  <a16:creationId xmlns:a16="http://schemas.microsoft.com/office/drawing/2014/main" id="{2C8DCB05-EFDC-2E35-5B92-2562390687F9}"/>
                </a:ext>
              </a:extLst>
            </p:cNvPr>
            <p:cNvSpPr txBox="1"/>
            <p:nvPr/>
          </p:nvSpPr>
          <p:spPr>
            <a:xfrm>
              <a:off x="7916895" y="193073"/>
              <a:ext cx="920445" cy="400110"/>
            </a:xfrm>
            <a:prstGeom prst="rect">
              <a:avLst/>
            </a:prstGeom>
            <a:noFill/>
          </p:spPr>
          <p:txBody>
            <a:bodyPr wrap="none" rtlCol="0">
              <a:spAutoFit/>
            </a:bodyPr>
            <a:lstStyle/>
            <a:p>
              <a:r>
                <a:rPr lang="ja-JP" altLang="en-US" sz="2000" b="1" dirty="0">
                  <a:solidFill>
                    <a:srgbClr val="00B050"/>
                  </a:solidFill>
                </a:rPr>
                <a:t>しあわ</a:t>
              </a:r>
              <a:endParaRPr kumimoji="1" lang="ja-JP" altLang="en-US" sz="2000" b="1" dirty="0">
                <a:solidFill>
                  <a:srgbClr val="00B050"/>
                </a:solidFill>
              </a:endParaRPr>
            </a:p>
          </p:txBody>
        </p:sp>
      </p:grpSp>
      <p:pic>
        <p:nvPicPr>
          <p:cNvPr id="13" name="図 12">
            <a:extLst>
              <a:ext uri="{FF2B5EF4-FFF2-40B4-BE49-F238E27FC236}">
                <a16:creationId xmlns:a16="http://schemas.microsoft.com/office/drawing/2014/main" id="{AD7A78FA-7A90-74AF-A048-7131263ACA02}"/>
              </a:ext>
            </a:extLst>
          </p:cNvPr>
          <p:cNvPicPr>
            <a:picLocks noChangeAspect="1"/>
          </p:cNvPicPr>
          <p:nvPr/>
        </p:nvPicPr>
        <p:blipFill>
          <a:blip r:embed="rId3"/>
          <a:stretch>
            <a:fillRect/>
          </a:stretch>
        </p:blipFill>
        <p:spPr>
          <a:xfrm>
            <a:off x="4226600" y="2601717"/>
            <a:ext cx="3549770" cy="2470919"/>
          </a:xfrm>
          <a:prstGeom prst="rect">
            <a:avLst/>
          </a:prstGeom>
        </p:spPr>
      </p:pic>
    </p:spTree>
    <p:extLst>
      <p:ext uri="{BB962C8B-B14F-4D97-AF65-F5344CB8AC3E}">
        <p14:creationId xmlns:p14="http://schemas.microsoft.com/office/powerpoint/2010/main" val="27045464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Calibri Light"/>
        <a:ea typeface="BIZ UDPゴシック"/>
        <a:cs typeface=""/>
      </a:majorFont>
      <a:minorFont>
        <a:latin typeface="Calibri"/>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Calibri Light"/>
        <a:ea typeface="BIZ UDPゴシック"/>
        <a:cs typeface=""/>
      </a:majorFont>
      <a:minorFont>
        <a:latin typeface="Calibri"/>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24115</TotalTime>
  <Words>1439</Words>
  <Application>Microsoft Office PowerPoint</Application>
  <PresentationFormat>ワイド画面</PresentationFormat>
  <Paragraphs>306</Paragraphs>
  <Slides>20</Slides>
  <Notes>18</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20</vt:i4>
      </vt:variant>
    </vt:vector>
  </HeadingPairs>
  <TitlesOfParts>
    <vt:vector size="32" baseType="lpstr">
      <vt:lpstr>BIZ UDPゴシック</vt:lpstr>
      <vt:lpstr>HG丸ｺﾞｼｯｸM-PRO</vt:lpstr>
      <vt:lpstr>游ゴシック</vt:lpstr>
      <vt:lpstr>Arial</vt:lpstr>
      <vt:lpstr>Calibri</vt:lpstr>
      <vt:lpstr>Calibri Light</vt:lpstr>
      <vt:lpstr>Times</vt:lpstr>
      <vt:lpstr>Times New Roman</vt:lpstr>
      <vt:lpstr>Wingdings</vt:lpstr>
      <vt:lpstr>Office テーマ</vt:lpstr>
      <vt:lpstr>1_Office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Reiko Ikeda</dc:creator>
  <cp:lastModifiedBy>まつえ やまや</cp:lastModifiedBy>
  <cp:revision>579</cp:revision>
  <cp:lastPrinted>2023-06-30T03:32:00Z</cp:lastPrinted>
  <dcterms:created xsi:type="dcterms:W3CDTF">2021-09-28T01:04:32Z</dcterms:created>
  <dcterms:modified xsi:type="dcterms:W3CDTF">2025-07-26T03:58:12Z</dcterms:modified>
</cp:coreProperties>
</file>