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ink/ink2.xml" ContentType="application/inkml+xml"/>
  <Override PartName="/ppt/ink/ink1.xml" ContentType="application/inkml+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06" r:id="rId3"/>
    <p:sldMasterId id="2147483733" r:id="rId4"/>
    <p:sldMasterId id="2147483747" r:id="rId5"/>
    <p:sldMasterId id="2147483759" r:id="rId6"/>
    <p:sldMasterId id="2147483771" r:id="rId7"/>
  </p:sldMasterIdLst>
  <p:notesMasterIdLst>
    <p:notesMasterId r:id="rId35"/>
  </p:notesMasterIdLst>
  <p:sldIdLst>
    <p:sldId id="579" r:id="rId8"/>
    <p:sldId id="4982" r:id="rId9"/>
    <p:sldId id="4975" r:id="rId10"/>
    <p:sldId id="4986" r:id="rId11"/>
    <p:sldId id="5180" r:id="rId12"/>
    <p:sldId id="4830" r:id="rId13"/>
    <p:sldId id="5177" r:id="rId14"/>
    <p:sldId id="5176" r:id="rId15"/>
    <p:sldId id="256" r:id="rId16"/>
    <p:sldId id="5179" r:id="rId17"/>
    <p:sldId id="5192" r:id="rId18"/>
    <p:sldId id="4984" r:id="rId19"/>
    <p:sldId id="5175" r:id="rId20"/>
    <p:sldId id="4714" r:id="rId21"/>
    <p:sldId id="4950" r:id="rId22"/>
    <p:sldId id="443" r:id="rId23"/>
    <p:sldId id="5189" r:id="rId24"/>
    <p:sldId id="5108" r:id="rId25"/>
    <p:sldId id="5190" r:id="rId26"/>
    <p:sldId id="5191" r:id="rId27"/>
    <p:sldId id="4868" r:id="rId28"/>
    <p:sldId id="4873" r:id="rId29"/>
    <p:sldId id="5185" r:id="rId30"/>
    <p:sldId id="5163" r:id="rId31"/>
    <p:sldId id="5188" r:id="rId32"/>
    <p:sldId id="5161" r:id="rId33"/>
    <p:sldId id="5183" r:id="rId34"/>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CC6600"/>
    <a:srgbClr val="39E5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00" autoAdjust="0"/>
    <p:restoredTop sz="75524" autoAdjust="0"/>
  </p:normalViewPr>
  <p:slideViewPr>
    <p:cSldViewPr snapToGrid="0">
      <p:cViewPr varScale="1">
        <p:scale>
          <a:sx n="66" d="100"/>
          <a:sy n="66" d="100"/>
        </p:scale>
        <p:origin x="139"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customXml" Target="../customXml/item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14F384-BF6D-494A-B8ED-864C1A8C80C1}" type="doc">
      <dgm:prSet loTypeId="urn:microsoft.com/office/officeart/2005/8/layout/hProcess9" loCatId="process" qsTypeId="urn:microsoft.com/office/officeart/2005/8/quickstyle/3d7" qsCatId="3D" csTypeId="urn:microsoft.com/office/officeart/2005/8/colors/accent1_2" csCatId="accent1" phldr="1"/>
      <dgm:spPr/>
    </dgm:pt>
    <dgm:pt modelId="{61FCCAA9-32B1-4755-8A1D-252AD5BAB7A0}">
      <dgm:prSet phldrT="[テキスト]"/>
      <dgm:spPr/>
      <dgm:t>
        <a:bodyPr/>
        <a:lstStyle/>
        <a:p>
          <a:r>
            <a:rPr kumimoji="1" lang="en-US" altLang="ja-JP" dirty="0"/>
            <a:t>Needs-based Approach</a:t>
          </a:r>
          <a:endParaRPr kumimoji="1" lang="ja-JP" altLang="en-US" dirty="0"/>
        </a:p>
      </dgm:t>
    </dgm:pt>
    <dgm:pt modelId="{F0314577-A8C0-4445-A4C2-1D196D0751AC}" type="parTrans" cxnId="{89EE16D3-EEBE-4147-B5C6-ED1C0750760D}">
      <dgm:prSet/>
      <dgm:spPr/>
      <dgm:t>
        <a:bodyPr/>
        <a:lstStyle/>
        <a:p>
          <a:endParaRPr kumimoji="1" lang="ja-JP" altLang="en-US"/>
        </a:p>
      </dgm:t>
    </dgm:pt>
    <dgm:pt modelId="{5A148500-A6C2-4D3E-B9C5-BD7F0ED46EEF}" type="sibTrans" cxnId="{89EE16D3-EEBE-4147-B5C6-ED1C0750760D}">
      <dgm:prSet/>
      <dgm:spPr/>
      <dgm:t>
        <a:bodyPr/>
        <a:lstStyle/>
        <a:p>
          <a:endParaRPr kumimoji="1" lang="ja-JP" altLang="en-US"/>
        </a:p>
      </dgm:t>
    </dgm:pt>
    <dgm:pt modelId="{85B735D9-483D-410E-9DC8-4F6809BFADE6}">
      <dgm:prSet phldrT="[テキスト]"/>
      <dgm:spPr/>
      <dgm:t>
        <a:bodyPr/>
        <a:lstStyle/>
        <a:p>
          <a:r>
            <a:rPr kumimoji="1" lang="en-US" altLang="ja-JP" dirty="0"/>
            <a:t>Rights-based Approach</a:t>
          </a:r>
          <a:endParaRPr kumimoji="1" lang="ja-JP" altLang="en-US" dirty="0"/>
        </a:p>
      </dgm:t>
    </dgm:pt>
    <dgm:pt modelId="{AE4F7116-8BD5-459D-90EE-0556571DC472}" type="parTrans" cxnId="{D4B001E2-5532-40F8-97E8-50BEBCCF1044}">
      <dgm:prSet/>
      <dgm:spPr/>
      <dgm:t>
        <a:bodyPr/>
        <a:lstStyle/>
        <a:p>
          <a:endParaRPr kumimoji="1" lang="ja-JP" altLang="en-US"/>
        </a:p>
      </dgm:t>
    </dgm:pt>
    <dgm:pt modelId="{6C07A852-D6D2-4C38-A26B-3616E0866FA2}" type="sibTrans" cxnId="{D4B001E2-5532-40F8-97E8-50BEBCCF1044}">
      <dgm:prSet/>
      <dgm:spPr/>
      <dgm:t>
        <a:bodyPr/>
        <a:lstStyle/>
        <a:p>
          <a:endParaRPr kumimoji="1" lang="ja-JP" altLang="en-US"/>
        </a:p>
      </dgm:t>
    </dgm:pt>
    <dgm:pt modelId="{35146D24-A817-4903-8A09-4E03672C568E}" type="pres">
      <dgm:prSet presAssocID="{3914F384-BF6D-494A-B8ED-864C1A8C80C1}" presName="CompostProcess" presStyleCnt="0">
        <dgm:presLayoutVars>
          <dgm:dir/>
          <dgm:resizeHandles val="exact"/>
        </dgm:presLayoutVars>
      </dgm:prSet>
      <dgm:spPr/>
    </dgm:pt>
    <dgm:pt modelId="{36117636-0411-407D-9861-404061AD42A2}" type="pres">
      <dgm:prSet presAssocID="{3914F384-BF6D-494A-B8ED-864C1A8C80C1}" presName="arrow" presStyleLbl="bgShp" presStyleIdx="0" presStyleCnt="1" custScaleX="109127" custLinFactNeighborX="-844" custLinFactNeighborY="6155"/>
      <dgm:spPr/>
    </dgm:pt>
    <dgm:pt modelId="{B5C3CC1B-A734-4706-9568-00C08B2EC96B}" type="pres">
      <dgm:prSet presAssocID="{3914F384-BF6D-494A-B8ED-864C1A8C80C1}" presName="linearProcess" presStyleCnt="0"/>
      <dgm:spPr/>
    </dgm:pt>
    <dgm:pt modelId="{DF7A4E82-7D5E-48A0-9374-54C24029B4A3}" type="pres">
      <dgm:prSet presAssocID="{61FCCAA9-32B1-4755-8A1D-252AD5BAB7A0}" presName="textNode" presStyleLbl="node1" presStyleIdx="0" presStyleCnt="2" custLinFactX="-10382" custLinFactNeighborX="-100000" custLinFactNeighborY="2532">
        <dgm:presLayoutVars>
          <dgm:bulletEnabled val="1"/>
        </dgm:presLayoutVars>
      </dgm:prSet>
      <dgm:spPr/>
    </dgm:pt>
    <dgm:pt modelId="{C68E5FF9-0DAB-433C-A3F2-E2A12BF7870E}" type="pres">
      <dgm:prSet presAssocID="{5A148500-A6C2-4D3E-B9C5-BD7F0ED46EEF}" presName="sibTrans" presStyleCnt="0"/>
      <dgm:spPr/>
    </dgm:pt>
    <dgm:pt modelId="{B7316261-4668-43A5-8B99-9BC616E5B467}" type="pres">
      <dgm:prSet presAssocID="{85B735D9-483D-410E-9DC8-4F6809BFADE6}" presName="textNode" presStyleLbl="node1" presStyleIdx="1" presStyleCnt="2" custLinFactNeighborX="2387" custLinFactNeighborY="2532">
        <dgm:presLayoutVars>
          <dgm:bulletEnabled val="1"/>
        </dgm:presLayoutVars>
      </dgm:prSet>
      <dgm:spPr/>
    </dgm:pt>
  </dgm:ptLst>
  <dgm:cxnLst>
    <dgm:cxn modelId="{5EBB4728-DF7C-4F03-8AC3-B94EFDC9A4B3}" type="presOf" srcId="{61FCCAA9-32B1-4755-8A1D-252AD5BAB7A0}" destId="{DF7A4E82-7D5E-48A0-9374-54C24029B4A3}" srcOrd="0" destOrd="0" presId="urn:microsoft.com/office/officeart/2005/8/layout/hProcess9"/>
    <dgm:cxn modelId="{A2326E4E-2A93-4D42-95A4-B258CA7043B3}" type="presOf" srcId="{85B735D9-483D-410E-9DC8-4F6809BFADE6}" destId="{B7316261-4668-43A5-8B99-9BC616E5B467}" srcOrd="0" destOrd="0" presId="urn:microsoft.com/office/officeart/2005/8/layout/hProcess9"/>
    <dgm:cxn modelId="{89EE16D3-EEBE-4147-B5C6-ED1C0750760D}" srcId="{3914F384-BF6D-494A-B8ED-864C1A8C80C1}" destId="{61FCCAA9-32B1-4755-8A1D-252AD5BAB7A0}" srcOrd="0" destOrd="0" parTransId="{F0314577-A8C0-4445-A4C2-1D196D0751AC}" sibTransId="{5A148500-A6C2-4D3E-B9C5-BD7F0ED46EEF}"/>
    <dgm:cxn modelId="{D4B001E2-5532-40F8-97E8-50BEBCCF1044}" srcId="{3914F384-BF6D-494A-B8ED-864C1A8C80C1}" destId="{85B735D9-483D-410E-9DC8-4F6809BFADE6}" srcOrd="1" destOrd="0" parTransId="{AE4F7116-8BD5-459D-90EE-0556571DC472}" sibTransId="{6C07A852-D6D2-4C38-A26B-3616E0866FA2}"/>
    <dgm:cxn modelId="{0692CAEC-C528-4F20-A2C0-19334068A653}" type="presOf" srcId="{3914F384-BF6D-494A-B8ED-864C1A8C80C1}" destId="{35146D24-A817-4903-8A09-4E03672C568E}" srcOrd="0" destOrd="0" presId="urn:microsoft.com/office/officeart/2005/8/layout/hProcess9"/>
    <dgm:cxn modelId="{8304C36C-91A8-4869-B5EB-C1073D8ECE09}" type="presParOf" srcId="{35146D24-A817-4903-8A09-4E03672C568E}" destId="{36117636-0411-407D-9861-404061AD42A2}" srcOrd="0" destOrd="0" presId="urn:microsoft.com/office/officeart/2005/8/layout/hProcess9"/>
    <dgm:cxn modelId="{C5D67B97-A2BD-4F10-820C-EFFC36DD57CF}" type="presParOf" srcId="{35146D24-A817-4903-8A09-4E03672C568E}" destId="{B5C3CC1B-A734-4706-9568-00C08B2EC96B}" srcOrd="1" destOrd="0" presId="urn:microsoft.com/office/officeart/2005/8/layout/hProcess9"/>
    <dgm:cxn modelId="{77BA752B-F759-413B-87D4-03205385DD6C}" type="presParOf" srcId="{B5C3CC1B-A734-4706-9568-00C08B2EC96B}" destId="{DF7A4E82-7D5E-48A0-9374-54C24029B4A3}" srcOrd="0" destOrd="0" presId="urn:microsoft.com/office/officeart/2005/8/layout/hProcess9"/>
    <dgm:cxn modelId="{3C5C58AF-DC3E-44A4-B9B3-3E44AF1F4DE1}" type="presParOf" srcId="{B5C3CC1B-A734-4706-9568-00C08B2EC96B}" destId="{C68E5FF9-0DAB-433C-A3F2-E2A12BF7870E}" srcOrd="1" destOrd="0" presId="urn:microsoft.com/office/officeart/2005/8/layout/hProcess9"/>
    <dgm:cxn modelId="{6144515F-D98E-49DE-A508-25E53DB369EF}" type="presParOf" srcId="{B5C3CC1B-A734-4706-9568-00C08B2EC96B}" destId="{B7316261-4668-43A5-8B99-9BC616E5B467}"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117636-0411-407D-9861-404061AD42A2}">
      <dsp:nvSpPr>
        <dsp:cNvPr id="0" name=""/>
        <dsp:cNvSpPr/>
      </dsp:nvSpPr>
      <dsp:spPr>
        <a:xfrm>
          <a:off x="417960" y="0"/>
          <a:ext cx="13351973" cy="4632156"/>
        </a:xfrm>
        <a:prstGeom prst="rightArrow">
          <a:avLst/>
        </a:prstGeom>
        <a:solidFill>
          <a:schemeClr val="accent1">
            <a:tint val="40000"/>
            <a:hueOff val="0"/>
            <a:satOff val="0"/>
            <a:lumOff val="0"/>
            <a:alphaOff val="0"/>
          </a:schemeClr>
        </a:solidFill>
        <a:ln>
          <a:noFill/>
        </a:ln>
        <a:effectLst/>
        <a:sp3d z="-1618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DF7A4E82-7D5E-48A0-9374-54C24029B4A3}">
      <dsp:nvSpPr>
        <dsp:cNvPr id="0" name=""/>
        <dsp:cNvSpPr/>
      </dsp:nvSpPr>
      <dsp:spPr>
        <a:xfrm>
          <a:off x="1631412" y="1436561"/>
          <a:ext cx="4318327" cy="1852862"/>
        </a:xfrm>
        <a:prstGeom prst="round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kumimoji="1" lang="en-US" altLang="ja-JP" sz="4900" kern="1200" dirty="0"/>
            <a:t>Needs-based Approach</a:t>
          </a:r>
          <a:endParaRPr kumimoji="1" lang="ja-JP" altLang="en-US" sz="4900" kern="1200" dirty="0"/>
        </a:p>
      </dsp:txBody>
      <dsp:txXfrm>
        <a:off x="1721861" y="1527010"/>
        <a:ext cx="4137429" cy="1671964"/>
      </dsp:txXfrm>
    </dsp:sp>
    <dsp:sp modelId="{B7316261-4668-43A5-8B99-9BC616E5B467}">
      <dsp:nvSpPr>
        <dsp:cNvPr id="0" name=""/>
        <dsp:cNvSpPr/>
      </dsp:nvSpPr>
      <dsp:spPr>
        <a:xfrm>
          <a:off x="7476310" y="1436561"/>
          <a:ext cx="4318327" cy="1852862"/>
        </a:xfrm>
        <a:prstGeom prst="round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kumimoji="1" lang="en-US" altLang="ja-JP" sz="4900" kern="1200" dirty="0"/>
            <a:t>Rights-based Approach</a:t>
          </a:r>
          <a:endParaRPr kumimoji="1" lang="ja-JP" altLang="en-US" sz="4900" kern="1200" dirty="0"/>
        </a:p>
      </dsp:txBody>
      <dsp:txXfrm>
        <a:off x="7566759" y="1527010"/>
        <a:ext cx="4137429" cy="167196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7T05:40:06.478"/>
    </inkml:context>
    <inkml:brush xml:id="br0">
      <inkml:brushProperty name="width" value="0.05" units="cm"/>
      <inkml:brushProperty name="height" value="0.05" units="cm"/>
      <inkml:brushProperty name="color" value="#FFC114"/>
    </inkml:brush>
  </inkml:definitions>
  <inkml:trace contextRef="#ctx0" brushRef="#br0">0 27 24159,'2953'-27'0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7T05:40:08.603"/>
    </inkml:context>
    <inkml:brush xml:id="br0">
      <inkml:brushProperty name="width" value="0.05" units="cm"/>
      <inkml:brushProperty name="height" value="0.05" units="cm"/>
      <inkml:brushProperty name="color" value="#FFC114"/>
    </inkml:brush>
  </inkml:definitions>
  <inkml:trace contextRef="#ctx0" brushRef="#br0">1 58 24575,'3'-3'0,"0"0"0,1 1 0,0 0 0,-1 0 0,1 0 0,0 0 0,0 0 0,0 1 0,1-1 0,-1 1 0,0 0 0,5 0 0,56-3 0,-50 4 0,653-2 0,-322 5 0,1273-4 0,-1582 0 61,62-12 0,-61 6-804,58-1-1,-72 8-6082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47560866-2178-49A9-A5CB-12C7E726FC5E}" type="datetimeFigureOut">
              <a:rPr kumimoji="1" lang="ja-JP" altLang="en-US" smtClean="0"/>
              <a:t>2025/7/1</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DBBFA7C6-5AF2-4F12-8BD5-DE87BC1786A7}" type="slidenum">
              <a:rPr kumimoji="1" lang="ja-JP" altLang="en-US" smtClean="0"/>
              <a:t>‹#›</a:t>
            </a:fld>
            <a:endParaRPr kumimoji="1" lang="ja-JP" altLang="en-US"/>
          </a:p>
        </p:txBody>
      </p:sp>
    </p:spTree>
    <p:extLst>
      <p:ext uri="{BB962C8B-B14F-4D97-AF65-F5344CB8AC3E}">
        <p14:creationId xmlns:p14="http://schemas.microsoft.com/office/powerpoint/2010/main" val="172757812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BBFA7C6-5AF2-4F12-8BD5-DE87BC1786A7}" type="slidenum">
              <a:rPr kumimoji="1" lang="ja-JP" altLang="en-US" smtClean="0"/>
              <a:t>1</a:t>
            </a:fld>
            <a:endParaRPr kumimoji="1" lang="ja-JP" altLang="en-US"/>
          </a:p>
        </p:txBody>
      </p:sp>
    </p:spTree>
    <p:extLst>
      <p:ext uri="{BB962C8B-B14F-4D97-AF65-F5344CB8AC3E}">
        <p14:creationId xmlns:p14="http://schemas.microsoft.com/office/powerpoint/2010/main" val="3564913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BBFA7C6-5AF2-4F12-8BD5-DE87BC1786A7}" type="slidenum">
              <a:rPr kumimoji="1" lang="ja-JP" altLang="en-US" smtClean="0"/>
              <a:t>11</a:t>
            </a:fld>
            <a:endParaRPr kumimoji="1" lang="ja-JP" altLang="en-US"/>
          </a:p>
        </p:txBody>
      </p:sp>
    </p:spTree>
    <p:extLst>
      <p:ext uri="{BB962C8B-B14F-4D97-AF65-F5344CB8AC3E}">
        <p14:creationId xmlns:p14="http://schemas.microsoft.com/office/powerpoint/2010/main" val="3567535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9F999-57A2-459C-9B88-FA18A6F6DCE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ノート プレースホルダー 5">
            <a:extLst>
              <a:ext uri="{FF2B5EF4-FFF2-40B4-BE49-F238E27FC236}">
                <a16:creationId xmlns:a16="http://schemas.microsoft.com/office/drawing/2014/main" id="{4890C53F-3FE7-80DC-31B9-38BE0957F680}"/>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57919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7788" y="912813"/>
            <a:ext cx="6388100" cy="3594100"/>
          </a:xfrm>
          <a:prstGeom prst="rect">
            <a:avLst/>
          </a:prstGeom>
        </p:spPr>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9F999-57A2-459C-9B88-FA18A6F6DCE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ノート プレースホルダー 5">
            <a:extLst>
              <a:ext uri="{FF2B5EF4-FFF2-40B4-BE49-F238E27FC236}">
                <a16:creationId xmlns:a16="http://schemas.microsoft.com/office/drawing/2014/main" id="{85ABB836-C75F-F38B-69E2-FFC867762A8E}"/>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469246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1330325"/>
            <a:ext cx="6386513" cy="3594100"/>
          </a:xfrm>
          <a:prstGeom prst="rect">
            <a:avLst/>
          </a:prstGeom>
        </p:spPr>
      </p:sp>
      <p:sp>
        <p:nvSpPr>
          <p:cNvPr id="4" name="スライド番号プレースホルダー 3"/>
          <p:cNvSpPr>
            <a:spLocks noGrp="1"/>
          </p:cNvSpPr>
          <p:nvPr>
            <p:ph type="sldNum" sz="quarter" idx="5"/>
          </p:nvPr>
        </p:nvSpPr>
        <p:spPr/>
        <p:txBody>
          <a:bodyPr/>
          <a:lstStyle/>
          <a:p>
            <a:fld id="{A3DCDBE6-762F-40B1-B36A-44154B994563}" type="slidenum">
              <a:rPr kumimoji="1" lang="ja-JP" altLang="en-US" smtClean="0"/>
              <a:t>14</a:t>
            </a:fld>
            <a:endParaRPr kumimoji="1" lang="ja-JP" altLang="en-US"/>
          </a:p>
        </p:txBody>
      </p:sp>
      <p:sp>
        <p:nvSpPr>
          <p:cNvPr id="6" name="ノート プレースホルダー 5">
            <a:extLst>
              <a:ext uri="{FF2B5EF4-FFF2-40B4-BE49-F238E27FC236}">
                <a16:creationId xmlns:a16="http://schemas.microsoft.com/office/drawing/2014/main" id="{A77871F9-6989-CBE1-CFCF-5C9E19121157}"/>
              </a:ext>
            </a:extLst>
          </p:cNvPr>
          <p:cNvSpPr>
            <a:spLocks noGrp="1"/>
          </p:cNvSpPr>
          <p:nvPr>
            <p:ph type="body" sz="quarter" idx="3"/>
          </p:nvPr>
        </p:nvSpPr>
        <p:spPr>
          <a:xfrm>
            <a:off x="673577" y="5140348"/>
            <a:ext cx="5388610" cy="3884862"/>
          </a:xfrm>
        </p:spPr>
        <p:txBody>
          <a:bodyPr/>
          <a:lstStyle/>
          <a:p>
            <a:endParaRPr lang="ja-JP" altLang="en-US" dirty="0"/>
          </a:p>
        </p:txBody>
      </p:sp>
    </p:spTree>
    <p:extLst>
      <p:ext uri="{BB962C8B-B14F-4D97-AF65-F5344CB8AC3E}">
        <p14:creationId xmlns:p14="http://schemas.microsoft.com/office/powerpoint/2010/main" val="1316879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スライド イメージ プレースホルダー 1">
            <a:extLst>
              <a:ext uri="{FF2B5EF4-FFF2-40B4-BE49-F238E27FC236}">
                <a16:creationId xmlns:a16="http://schemas.microsoft.com/office/drawing/2014/main" id="{85214218-5649-1AB6-967A-B9C6D430D336}"/>
              </a:ext>
            </a:extLst>
          </p:cNvPr>
          <p:cNvSpPr>
            <a:spLocks noGrp="1" noRot="1" noChangeAspect="1" noChangeArrowheads="1" noTextEdit="1"/>
          </p:cNvSpPr>
          <p:nvPr>
            <p:ph type="sldImg"/>
          </p:nvPr>
        </p:nvSpPr>
        <p:spPr>
          <a:xfrm>
            <a:off x="2406650" y="979488"/>
            <a:ext cx="4703763" cy="2646362"/>
          </a:xfrm>
          <a:ln/>
        </p:spPr>
      </p:sp>
      <p:sp>
        <p:nvSpPr>
          <p:cNvPr id="373763" name="スライド番号プレースホルダー 3">
            <a:extLst>
              <a:ext uri="{FF2B5EF4-FFF2-40B4-BE49-F238E27FC236}">
                <a16:creationId xmlns:a16="http://schemas.microsoft.com/office/drawing/2014/main" id="{CAE578B1-8A98-EE4C-8592-F8C35535B88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50" charset="-128"/>
              </a:defRPr>
            </a:lvl1pPr>
            <a:lvl2pPr marL="742950" indent="-285750">
              <a:defRPr sz="2400">
                <a:solidFill>
                  <a:schemeClr val="tx1"/>
                </a:solidFill>
                <a:latin typeface="Times" panose="02020603050405020304" pitchFamily="18" charset="0"/>
                <a:ea typeface="ＭＳ Ｐゴシック" panose="020B0600070205080204" pitchFamily="50" charset="-128"/>
              </a:defRPr>
            </a:lvl2pPr>
            <a:lvl3pPr marL="1143000" indent="-228600">
              <a:defRPr sz="2400">
                <a:solidFill>
                  <a:schemeClr val="tx1"/>
                </a:solidFill>
                <a:latin typeface="Times" panose="02020603050405020304" pitchFamily="18" charset="0"/>
                <a:ea typeface="ＭＳ Ｐゴシック" panose="020B0600070205080204" pitchFamily="50" charset="-128"/>
              </a:defRPr>
            </a:lvl3pPr>
            <a:lvl4pPr marL="1600200" indent="-228600">
              <a:defRPr sz="2400">
                <a:solidFill>
                  <a:schemeClr val="tx1"/>
                </a:solidFill>
                <a:latin typeface="Times" panose="02020603050405020304" pitchFamily="18" charset="0"/>
                <a:ea typeface="ＭＳ Ｐゴシック" panose="020B0600070205080204" pitchFamily="50" charset="-128"/>
              </a:defRPr>
            </a:lvl4pPr>
            <a:lvl5pPr marL="2057400" indent="-228600">
              <a:defRPr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9pPr>
          </a:lstStyle>
          <a:p>
            <a:pPr eaLnBrk="1" hangingPunct="1"/>
            <a:fld id="{95865D82-62B8-4C0B-8CE7-336372983A09}" type="slidenum">
              <a:rPr kumimoji="1" lang="ja-JP" altLang="en-US" sz="1200" smtClean="0">
                <a:solidFill>
                  <a:srgbClr val="000000"/>
                </a:solidFill>
                <a:latin typeface="Times New Roman" panose="02020603050405020304" pitchFamily="18" charset="0"/>
              </a:rPr>
              <a:pPr eaLnBrk="1" hangingPunct="1"/>
              <a:t>15</a:t>
            </a:fld>
            <a:endParaRPr kumimoji="1" lang="ja-JP" altLang="en-US" sz="1200">
              <a:solidFill>
                <a:srgbClr val="000000"/>
              </a:solidFill>
              <a:latin typeface="Times New Roman" panose="02020603050405020304" pitchFamily="18" charset="0"/>
            </a:endParaRPr>
          </a:p>
        </p:txBody>
      </p:sp>
      <p:sp>
        <p:nvSpPr>
          <p:cNvPr id="373764" name="ノート プレースホルダー 5">
            <a:extLst>
              <a:ext uri="{FF2B5EF4-FFF2-40B4-BE49-F238E27FC236}">
                <a16:creationId xmlns:a16="http://schemas.microsoft.com/office/drawing/2014/main" id="{9C5C37E5-A2ED-6A86-CC9B-DD13A446A8B6}"/>
              </a:ext>
            </a:extLst>
          </p:cNvPr>
          <p:cNvSpPr>
            <a:spLocks noGrp="1" noChangeArrowheads="1"/>
          </p:cNvSpPr>
          <p:nvPr>
            <p:ph type="body" sz="quarter" idx="3"/>
          </p:nvPr>
        </p:nvSpPr>
        <p:spPr>
          <a:xfrm>
            <a:off x="969825" y="3761532"/>
            <a:ext cx="7750806" cy="286225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888" y="1314450"/>
            <a:ext cx="6383337" cy="3590925"/>
          </a:xfrm>
          <a:prstGeom prst="rect">
            <a:avLst/>
          </a:prstGeom>
        </p:spPr>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9F999-57A2-459C-9B88-FA18A6F6DCE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ノート プレースホルダー 5">
            <a:extLst>
              <a:ext uri="{FF2B5EF4-FFF2-40B4-BE49-F238E27FC236}">
                <a16:creationId xmlns:a16="http://schemas.microsoft.com/office/drawing/2014/main" id="{B26F3143-DA69-0FEA-3E40-0A27F31BAE66}"/>
              </a:ext>
            </a:extLst>
          </p:cNvPr>
          <p:cNvSpPr>
            <a:spLocks noGrp="1"/>
          </p:cNvSpPr>
          <p:nvPr>
            <p:ph type="body" sz="quarter" idx="3"/>
          </p:nvPr>
        </p:nvSpPr>
        <p:spPr>
          <a:xfrm>
            <a:off x="673577" y="5081485"/>
            <a:ext cx="5388610" cy="3884862"/>
          </a:xfrm>
        </p:spPr>
        <p:txBody>
          <a:bodyPr/>
          <a:lstStyle/>
          <a:p>
            <a:endParaRPr lang="ja-JP" altLang="en-US"/>
          </a:p>
        </p:txBody>
      </p:sp>
    </p:spTree>
    <p:extLst>
      <p:ext uri="{BB962C8B-B14F-4D97-AF65-F5344CB8AC3E}">
        <p14:creationId xmlns:p14="http://schemas.microsoft.com/office/powerpoint/2010/main" val="1152259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BF1B2-7485-31C4-DF45-AF47F1B1E27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D0EBC4C-BD23-FD58-3C8A-5C135D5B434C}"/>
              </a:ext>
            </a:extLst>
          </p:cNvPr>
          <p:cNvSpPr>
            <a:spLocks noGrp="1" noRot="1" noChangeAspect="1"/>
          </p:cNvSpPr>
          <p:nvPr>
            <p:ph type="sldImg"/>
          </p:nvPr>
        </p:nvSpPr>
        <p:spPr>
          <a:xfrm>
            <a:off x="409575" y="1231900"/>
            <a:ext cx="5916613" cy="3328988"/>
          </a:xfrm>
        </p:spPr>
      </p:sp>
      <p:sp>
        <p:nvSpPr>
          <p:cNvPr id="4" name="スライド番号プレースホルダー 3">
            <a:extLst>
              <a:ext uri="{FF2B5EF4-FFF2-40B4-BE49-F238E27FC236}">
                <a16:creationId xmlns:a16="http://schemas.microsoft.com/office/drawing/2014/main" id="{69BD23C0-C3C1-C119-575F-148EF29D85F3}"/>
              </a:ext>
            </a:extLst>
          </p:cNvPr>
          <p:cNvSpPr>
            <a:spLocks noGrp="1"/>
          </p:cNvSpPr>
          <p:nvPr>
            <p:ph type="sldNum" sz="quarter" idx="5"/>
          </p:nvPr>
        </p:nvSpPr>
        <p:spPr/>
        <p:txBody>
          <a:bodyPr/>
          <a:lstStyle/>
          <a:p>
            <a:fld id="{6389F999-57A2-459C-9B88-FA18A6F6DCE6}" type="slidenum">
              <a:rPr kumimoji="1" lang="ja-JP" altLang="en-US" smtClean="0"/>
              <a:t>17</a:t>
            </a:fld>
            <a:endParaRPr kumimoji="1" lang="ja-JP" altLang="en-US"/>
          </a:p>
        </p:txBody>
      </p:sp>
      <p:sp>
        <p:nvSpPr>
          <p:cNvPr id="6" name="ノート プレースホルダー 5">
            <a:extLst>
              <a:ext uri="{FF2B5EF4-FFF2-40B4-BE49-F238E27FC236}">
                <a16:creationId xmlns:a16="http://schemas.microsoft.com/office/drawing/2014/main" id="{BAFFFD83-0CE9-C5AA-2F1B-793986AEE962}"/>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950482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1900"/>
            <a:ext cx="5916613" cy="3328988"/>
          </a:xfrm>
        </p:spPr>
      </p:sp>
      <p:sp>
        <p:nvSpPr>
          <p:cNvPr id="4" name="スライド番号プレースホルダー 3"/>
          <p:cNvSpPr>
            <a:spLocks noGrp="1"/>
          </p:cNvSpPr>
          <p:nvPr>
            <p:ph type="sldNum" sz="quarter" idx="5"/>
          </p:nvPr>
        </p:nvSpPr>
        <p:spPr/>
        <p:txBody>
          <a:bodyPr/>
          <a:lstStyle/>
          <a:p>
            <a:fld id="{6389F999-57A2-459C-9B88-FA18A6F6DCE6}" type="slidenum">
              <a:rPr kumimoji="1" lang="ja-JP" altLang="en-US" smtClean="0"/>
              <a:t>18</a:t>
            </a:fld>
            <a:endParaRPr kumimoji="1" lang="ja-JP" altLang="en-US"/>
          </a:p>
        </p:txBody>
      </p:sp>
      <p:sp>
        <p:nvSpPr>
          <p:cNvPr id="6" name="ノート プレースホルダー 5">
            <a:extLst>
              <a:ext uri="{FF2B5EF4-FFF2-40B4-BE49-F238E27FC236}">
                <a16:creationId xmlns:a16="http://schemas.microsoft.com/office/drawing/2014/main" id="{E34D67AF-4ACC-E22C-604C-28CBA8905E4D}"/>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776872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FF945-DC64-F362-1C7D-3ED45BC285C0}"/>
            </a:ext>
          </a:extLst>
        </p:cNvPr>
        <p:cNvGrpSpPr/>
        <p:nvPr/>
      </p:nvGrpSpPr>
      <p:grpSpPr>
        <a:xfrm>
          <a:off x="0" y="0"/>
          <a:ext cx="0" cy="0"/>
          <a:chOff x="0" y="0"/>
          <a:chExt cx="0" cy="0"/>
        </a:xfrm>
      </p:grpSpPr>
      <p:sp>
        <p:nvSpPr>
          <p:cNvPr id="373762" name="スライド イメージ プレースホルダー 1">
            <a:extLst>
              <a:ext uri="{FF2B5EF4-FFF2-40B4-BE49-F238E27FC236}">
                <a16:creationId xmlns:a16="http://schemas.microsoft.com/office/drawing/2014/main" id="{90A30D92-8746-281B-EB49-5C397B1B6AEF}"/>
              </a:ext>
            </a:extLst>
          </p:cNvPr>
          <p:cNvSpPr>
            <a:spLocks noGrp="1" noRot="1" noChangeAspect="1" noChangeArrowheads="1" noTextEdit="1"/>
          </p:cNvSpPr>
          <p:nvPr>
            <p:ph type="sldImg"/>
          </p:nvPr>
        </p:nvSpPr>
        <p:spPr>
          <a:xfrm>
            <a:off x="2406650" y="979488"/>
            <a:ext cx="4703763" cy="2646362"/>
          </a:xfrm>
          <a:ln/>
        </p:spPr>
      </p:sp>
      <p:sp>
        <p:nvSpPr>
          <p:cNvPr id="373763" name="スライド番号プレースホルダー 3">
            <a:extLst>
              <a:ext uri="{FF2B5EF4-FFF2-40B4-BE49-F238E27FC236}">
                <a16:creationId xmlns:a16="http://schemas.microsoft.com/office/drawing/2014/main" id="{DC0178CB-93F3-6C77-C4B3-924E0B35ED0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50" charset="-128"/>
              </a:defRPr>
            </a:lvl1pPr>
            <a:lvl2pPr marL="742950" indent="-285750">
              <a:defRPr sz="2400">
                <a:solidFill>
                  <a:schemeClr val="tx1"/>
                </a:solidFill>
                <a:latin typeface="Times" panose="02020603050405020304" pitchFamily="18" charset="0"/>
                <a:ea typeface="ＭＳ Ｐゴシック" panose="020B0600070205080204" pitchFamily="50" charset="-128"/>
              </a:defRPr>
            </a:lvl2pPr>
            <a:lvl3pPr marL="1143000" indent="-228600">
              <a:defRPr sz="2400">
                <a:solidFill>
                  <a:schemeClr val="tx1"/>
                </a:solidFill>
                <a:latin typeface="Times" panose="02020603050405020304" pitchFamily="18" charset="0"/>
                <a:ea typeface="ＭＳ Ｐゴシック" panose="020B0600070205080204" pitchFamily="50" charset="-128"/>
              </a:defRPr>
            </a:lvl3pPr>
            <a:lvl4pPr marL="1600200" indent="-228600">
              <a:defRPr sz="2400">
                <a:solidFill>
                  <a:schemeClr val="tx1"/>
                </a:solidFill>
                <a:latin typeface="Times" panose="02020603050405020304" pitchFamily="18" charset="0"/>
                <a:ea typeface="ＭＳ Ｐゴシック" panose="020B0600070205080204" pitchFamily="50" charset="-128"/>
              </a:defRPr>
            </a:lvl4pPr>
            <a:lvl5pPr marL="2057400" indent="-228600">
              <a:defRPr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9pPr>
          </a:lstStyle>
          <a:p>
            <a:pPr eaLnBrk="1" hangingPunct="1"/>
            <a:fld id="{95865D82-62B8-4C0B-8CE7-336372983A09}" type="slidenum">
              <a:rPr kumimoji="1" lang="ja-JP" altLang="en-US" sz="1200" smtClean="0">
                <a:solidFill>
                  <a:srgbClr val="000000"/>
                </a:solidFill>
                <a:latin typeface="Times New Roman" panose="02020603050405020304" pitchFamily="18" charset="0"/>
              </a:rPr>
              <a:pPr eaLnBrk="1" hangingPunct="1"/>
              <a:t>19</a:t>
            </a:fld>
            <a:endParaRPr kumimoji="1" lang="ja-JP" altLang="en-US" sz="1200">
              <a:solidFill>
                <a:srgbClr val="000000"/>
              </a:solidFill>
              <a:latin typeface="Times New Roman" panose="02020603050405020304" pitchFamily="18" charset="0"/>
            </a:endParaRPr>
          </a:p>
        </p:txBody>
      </p:sp>
      <p:sp>
        <p:nvSpPr>
          <p:cNvPr id="373764" name="ノート プレースホルダー 5">
            <a:extLst>
              <a:ext uri="{FF2B5EF4-FFF2-40B4-BE49-F238E27FC236}">
                <a16:creationId xmlns:a16="http://schemas.microsoft.com/office/drawing/2014/main" id="{A3DBC777-BC0A-4940-6CD4-1E73E508D9CA}"/>
              </a:ext>
            </a:extLst>
          </p:cNvPr>
          <p:cNvSpPr>
            <a:spLocks noGrp="1" noChangeArrowheads="1"/>
          </p:cNvSpPr>
          <p:nvPr>
            <p:ph type="body" sz="quarter" idx="3"/>
          </p:nvPr>
        </p:nvSpPr>
        <p:spPr>
          <a:xfrm>
            <a:off x="969825" y="3761532"/>
            <a:ext cx="7750806" cy="286225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dirty="0"/>
          </a:p>
        </p:txBody>
      </p:sp>
    </p:spTree>
    <p:extLst>
      <p:ext uri="{BB962C8B-B14F-4D97-AF65-F5344CB8AC3E}">
        <p14:creationId xmlns:p14="http://schemas.microsoft.com/office/powerpoint/2010/main" val="1865783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4C787-0C1C-84D5-6120-03844A8C0B7F}"/>
            </a:ext>
          </a:extLst>
        </p:cNvPr>
        <p:cNvGrpSpPr/>
        <p:nvPr/>
      </p:nvGrpSpPr>
      <p:grpSpPr>
        <a:xfrm>
          <a:off x="0" y="0"/>
          <a:ext cx="0" cy="0"/>
          <a:chOff x="0" y="0"/>
          <a:chExt cx="0" cy="0"/>
        </a:xfrm>
      </p:grpSpPr>
      <p:sp>
        <p:nvSpPr>
          <p:cNvPr id="373762" name="スライド イメージ プレースホルダー 1">
            <a:extLst>
              <a:ext uri="{FF2B5EF4-FFF2-40B4-BE49-F238E27FC236}">
                <a16:creationId xmlns:a16="http://schemas.microsoft.com/office/drawing/2014/main" id="{07907636-D36D-54DE-FAFD-F03DDEE2A2BC}"/>
              </a:ext>
            </a:extLst>
          </p:cNvPr>
          <p:cNvSpPr>
            <a:spLocks noGrp="1" noRot="1" noChangeAspect="1" noChangeArrowheads="1" noTextEdit="1"/>
          </p:cNvSpPr>
          <p:nvPr>
            <p:ph type="sldImg"/>
          </p:nvPr>
        </p:nvSpPr>
        <p:spPr>
          <a:xfrm>
            <a:off x="2406650" y="979488"/>
            <a:ext cx="4703763" cy="2646362"/>
          </a:xfrm>
          <a:ln/>
        </p:spPr>
      </p:sp>
      <p:sp>
        <p:nvSpPr>
          <p:cNvPr id="373763" name="スライド番号プレースホルダー 3">
            <a:extLst>
              <a:ext uri="{FF2B5EF4-FFF2-40B4-BE49-F238E27FC236}">
                <a16:creationId xmlns:a16="http://schemas.microsoft.com/office/drawing/2014/main" id="{11CFBD5B-7D92-8655-3F39-9FDF60E3D7B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50" charset="-128"/>
              </a:defRPr>
            </a:lvl1pPr>
            <a:lvl2pPr marL="742950" indent="-285750">
              <a:defRPr sz="2400">
                <a:solidFill>
                  <a:schemeClr val="tx1"/>
                </a:solidFill>
                <a:latin typeface="Times" panose="02020603050405020304" pitchFamily="18" charset="0"/>
                <a:ea typeface="ＭＳ Ｐゴシック" panose="020B0600070205080204" pitchFamily="50" charset="-128"/>
              </a:defRPr>
            </a:lvl2pPr>
            <a:lvl3pPr marL="1143000" indent="-228600">
              <a:defRPr sz="2400">
                <a:solidFill>
                  <a:schemeClr val="tx1"/>
                </a:solidFill>
                <a:latin typeface="Times" panose="02020603050405020304" pitchFamily="18" charset="0"/>
                <a:ea typeface="ＭＳ Ｐゴシック" panose="020B0600070205080204" pitchFamily="50" charset="-128"/>
              </a:defRPr>
            </a:lvl3pPr>
            <a:lvl4pPr marL="1600200" indent="-228600">
              <a:defRPr sz="2400">
                <a:solidFill>
                  <a:schemeClr val="tx1"/>
                </a:solidFill>
                <a:latin typeface="Times" panose="02020603050405020304" pitchFamily="18" charset="0"/>
                <a:ea typeface="ＭＳ Ｐゴシック" panose="020B0600070205080204" pitchFamily="50" charset="-128"/>
              </a:defRPr>
            </a:lvl4pPr>
            <a:lvl5pPr marL="2057400" indent="-228600">
              <a:defRPr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9pPr>
          </a:lstStyle>
          <a:p>
            <a:pPr eaLnBrk="1" hangingPunct="1"/>
            <a:fld id="{95865D82-62B8-4C0B-8CE7-336372983A09}" type="slidenum">
              <a:rPr kumimoji="1" lang="ja-JP" altLang="en-US" sz="1200" smtClean="0">
                <a:solidFill>
                  <a:srgbClr val="000000"/>
                </a:solidFill>
                <a:latin typeface="Times New Roman" panose="02020603050405020304" pitchFamily="18" charset="0"/>
              </a:rPr>
              <a:pPr eaLnBrk="1" hangingPunct="1"/>
              <a:t>20</a:t>
            </a:fld>
            <a:endParaRPr kumimoji="1" lang="ja-JP" altLang="en-US" sz="1200">
              <a:solidFill>
                <a:srgbClr val="000000"/>
              </a:solidFill>
              <a:latin typeface="Times New Roman" panose="02020603050405020304" pitchFamily="18" charset="0"/>
            </a:endParaRPr>
          </a:p>
        </p:txBody>
      </p:sp>
      <p:sp>
        <p:nvSpPr>
          <p:cNvPr id="373764" name="ノート プレースホルダー 5">
            <a:extLst>
              <a:ext uri="{FF2B5EF4-FFF2-40B4-BE49-F238E27FC236}">
                <a16:creationId xmlns:a16="http://schemas.microsoft.com/office/drawing/2014/main" id="{E75E9F0E-43F5-6104-25C8-A4A11805C399}"/>
              </a:ext>
            </a:extLst>
          </p:cNvPr>
          <p:cNvSpPr>
            <a:spLocks noGrp="1" noChangeArrowheads="1"/>
          </p:cNvSpPr>
          <p:nvPr>
            <p:ph type="body" sz="quarter" idx="3"/>
          </p:nvPr>
        </p:nvSpPr>
        <p:spPr>
          <a:xfrm>
            <a:off x="969825" y="3761532"/>
            <a:ext cx="7750806" cy="286225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dirty="0"/>
          </a:p>
        </p:txBody>
      </p:sp>
    </p:spTree>
    <p:extLst>
      <p:ext uri="{BB962C8B-B14F-4D97-AF65-F5344CB8AC3E}">
        <p14:creationId xmlns:p14="http://schemas.microsoft.com/office/powerpoint/2010/main" val="351356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9F999-57A2-459C-9B88-FA18A6F6DCE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90398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スライド イメージ プレースホルダー 1">
            <a:extLst>
              <a:ext uri="{FF2B5EF4-FFF2-40B4-BE49-F238E27FC236}">
                <a16:creationId xmlns:a16="http://schemas.microsoft.com/office/drawing/2014/main" id="{6F480F13-E37D-27A0-4443-50EDD84C64B0}"/>
              </a:ext>
            </a:extLst>
          </p:cNvPr>
          <p:cNvSpPr>
            <a:spLocks noGrp="1" noRot="1" noChangeAspect="1" noChangeArrowheads="1" noTextEdit="1"/>
          </p:cNvSpPr>
          <p:nvPr>
            <p:ph type="sldImg"/>
          </p:nvPr>
        </p:nvSpPr>
        <p:spPr>
          <a:ln/>
        </p:spPr>
      </p:sp>
      <p:sp>
        <p:nvSpPr>
          <p:cNvPr id="377859" name="ノート プレースホルダー 2">
            <a:extLst>
              <a:ext uri="{FF2B5EF4-FFF2-40B4-BE49-F238E27FC236}">
                <a16:creationId xmlns:a16="http://schemas.microsoft.com/office/drawing/2014/main" id="{0E4FCF81-9CE8-25ED-F526-696DA164E13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ja-JP" dirty="0"/>
          </a:p>
        </p:txBody>
      </p:sp>
      <p:sp>
        <p:nvSpPr>
          <p:cNvPr id="377860" name="スライド番号プレースホルダー 3">
            <a:extLst>
              <a:ext uri="{FF2B5EF4-FFF2-40B4-BE49-F238E27FC236}">
                <a16:creationId xmlns:a16="http://schemas.microsoft.com/office/drawing/2014/main" id="{C49C3865-648B-F0E9-4375-1A9E2494C3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50" charset="-128"/>
              </a:defRPr>
            </a:lvl1pPr>
            <a:lvl2pPr marL="741363" indent="-284163">
              <a:defRPr sz="2400">
                <a:solidFill>
                  <a:schemeClr val="tx1"/>
                </a:solidFill>
                <a:latin typeface="Times" panose="02020603050405020304" pitchFamily="18" charset="0"/>
                <a:ea typeface="ＭＳ Ｐゴシック" panose="020B0600070205080204" pitchFamily="50" charset="-128"/>
              </a:defRPr>
            </a:lvl2pPr>
            <a:lvl3pPr marL="1141413" indent="-227013">
              <a:defRPr sz="2400">
                <a:solidFill>
                  <a:schemeClr val="tx1"/>
                </a:solidFill>
                <a:latin typeface="Times" panose="02020603050405020304" pitchFamily="18" charset="0"/>
                <a:ea typeface="ＭＳ Ｐゴシック" panose="020B0600070205080204" pitchFamily="50" charset="-128"/>
              </a:defRPr>
            </a:lvl3pPr>
            <a:lvl4pPr marL="1598613" indent="-227013">
              <a:defRPr sz="2400">
                <a:solidFill>
                  <a:schemeClr val="tx1"/>
                </a:solidFill>
                <a:latin typeface="Times" panose="02020603050405020304" pitchFamily="18" charset="0"/>
                <a:ea typeface="ＭＳ Ｐゴシック" panose="020B0600070205080204" pitchFamily="50" charset="-128"/>
              </a:defRPr>
            </a:lvl4pPr>
            <a:lvl5pPr marL="2055813" indent="-227013">
              <a:defRPr sz="2400">
                <a:solidFill>
                  <a:schemeClr val="tx1"/>
                </a:solidFill>
                <a:latin typeface="Times" panose="02020603050405020304" pitchFamily="18" charset="0"/>
                <a:ea typeface="ＭＳ Ｐゴシック" panose="020B0600070205080204" pitchFamily="50" charset="-128"/>
              </a:defRPr>
            </a:lvl5pPr>
            <a:lvl6pPr marL="2513013" indent="-227013"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6pPr>
            <a:lvl7pPr marL="2970213" indent="-227013"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7pPr>
            <a:lvl8pPr marL="3427413" indent="-227013"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8pPr>
            <a:lvl9pPr marL="3884613" indent="-227013"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2A890-9D0C-46C9-AC01-2FDAF3601515}" type="slidenum">
              <a:rPr kumimoji="1" lang="ja-JP"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1" lang="ja-JP"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ー 1">
            <a:extLst>
              <a:ext uri="{FF2B5EF4-FFF2-40B4-BE49-F238E27FC236}">
                <a16:creationId xmlns:a16="http://schemas.microsoft.com/office/drawing/2014/main" id="{148E526F-8C4E-002C-0999-46AD6CB995F5}"/>
              </a:ext>
            </a:extLst>
          </p:cNvPr>
          <p:cNvSpPr>
            <a:spLocks noGrp="1" noRot="1" noChangeAspect="1" noChangeArrowheads="1" noTextEdit="1"/>
          </p:cNvSpPr>
          <p:nvPr>
            <p:ph type="sldImg"/>
          </p:nvPr>
        </p:nvSpPr>
        <p:spPr>
          <a:ln/>
        </p:spPr>
      </p:sp>
      <p:sp>
        <p:nvSpPr>
          <p:cNvPr id="124931" name="スライド番号プレースホルダー 3">
            <a:extLst>
              <a:ext uri="{FF2B5EF4-FFF2-40B4-BE49-F238E27FC236}">
                <a16:creationId xmlns:a16="http://schemas.microsoft.com/office/drawing/2014/main" id="{B45A2B82-60FA-35F5-3342-3E6DAE8F357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50" charset="-128"/>
              </a:defRPr>
            </a:lvl1pPr>
            <a:lvl2pPr marL="741363" indent="-284163">
              <a:defRPr sz="2400">
                <a:solidFill>
                  <a:schemeClr val="tx1"/>
                </a:solidFill>
                <a:latin typeface="Times" panose="02020603050405020304" pitchFamily="18" charset="0"/>
                <a:ea typeface="ＭＳ Ｐゴシック" panose="020B0600070205080204" pitchFamily="50" charset="-128"/>
              </a:defRPr>
            </a:lvl2pPr>
            <a:lvl3pPr marL="1141413" indent="-227013">
              <a:defRPr sz="2400">
                <a:solidFill>
                  <a:schemeClr val="tx1"/>
                </a:solidFill>
                <a:latin typeface="Times" panose="02020603050405020304" pitchFamily="18" charset="0"/>
                <a:ea typeface="ＭＳ Ｐゴシック" panose="020B0600070205080204" pitchFamily="50" charset="-128"/>
              </a:defRPr>
            </a:lvl3pPr>
            <a:lvl4pPr marL="1598613" indent="-227013">
              <a:defRPr sz="2400">
                <a:solidFill>
                  <a:schemeClr val="tx1"/>
                </a:solidFill>
                <a:latin typeface="Times" panose="02020603050405020304" pitchFamily="18" charset="0"/>
                <a:ea typeface="ＭＳ Ｐゴシック" panose="020B0600070205080204" pitchFamily="50" charset="-128"/>
              </a:defRPr>
            </a:lvl4pPr>
            <a:lvl5pPr marL="2055813" indent="-227013">
              <a:defRPr sz="2400">
                <a:solidFill>
                  <a:schemeClr val="tx1"/>
                </a:solidFill>
                <a:latin typeface="Times" panose="02020603050405020304" pitchFamily="18" charset="0"/>
                <a:ea typeface="ＭＳ Ｐゴシック" panose="020B0600070205080204" pitchFamily="50" charset="-128"/>
              </a:defRPr>
            </a:lvl5pPr>
            <a:lvl6pPr marL="2513013" indent="-227013"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6pPr>
            <a:lvl7pPr marL="2970213" indent="-227013"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7pPr>
            <a:lvl8pPr marL="3427413" indent="-227013"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8pPr>
            <a:lvl9pPr marL="3884613" indent="-227013"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7DC631-1AC4-49A9-8917-0A32AC85692C}" type="slidenum">
              <a:rPr kumimoji="1" lang="ja-JP" altLang="en-US" sz="12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ja-JP" altLang="en-US" sz="12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24932" name="ノート プレースホルダー 5">
            <a:extLst>
              <a:ext uri="{FF2B5EF4-FFF2-40B4-BE49-F238E27FC236}">
                <a16:creationId xmlns:a16="http://schemas.microsoft.com/office/drawing/2014/main" id="{6CD6BCFD-7EC4-EFAA-AEB0-46CC1812E038}"/>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BE795-84F7-C5D1-3EE7-7AB489587AA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01FFC31-3404-2DB3-4441-C5ACC12DE92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4C54E01-A00F-48A9-56C1-DAD7EA3FEC4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F2C319E-25BA-632F-973E-75BD485908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FA7C6-5AF2-4F12-8BD5-DE87BC1786A7}"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3912938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C32148-D84D-4C35-8550-73D85BED5CC8}"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6" name="ノート プレースホルダー 5">
            <a:extLst>
              <a:ext uri="{FF2B5EF4-FFF2-40B4-BE49-F238E27FC236}">
                <a16:creationId xmlns:a16="http://schemas.microsoft.com/office/drawing/2014/main" id="{F283469A-82A6-2E16-8906-18C67E4BAB8A}"/>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368693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F14D6-C13E-076B-1D8D-C946F39E59E2}"/>
            </a:ext>
          </a:extLst>
        </p:cNvPr>
        <p:cNvGrpSpPr/>
        <p:nvPr/>
      </p:nvGrpSpPr>
      <p:grpSpPr>
        <a:xfrm>
          <a:off x="0" y="0"/>
          <a:ext cx="0" cy="0"/>
          <a:chOff x="0" y="0"/>
          <a:chExt cx="0" cy="0"/>
        </a:xfrm>
      </p:grpSpPr>
      <p:sp>
        <p:nvSpPr>
          <p:cNvPr id="377858" name="スライド イメージ プレースホルダー 1">
            <a:extLst>
              <a:ext uri="{FF2B5EF4-FFF2-40B4-BE49-F238E27FC236}">
                <a16:creationId xmlns:a16="http://schemas.microsoft.com/office/drawing/2014/main" id="{7965B063-006F-B903-B836-F73FEC6EC268}"/>
              </a:ext>
            </a:extLst>
          </p:cNvPr>
          <p:cNvSpPr>
            <a:spLocks noGrp="1" noRot="1" noChangeAspect="1" noChangeArrowheads="1" noTextEdit="1"/>
          </p:cNvSpPr>
          <p:nvPr>
            <p:ph type="sldImg"/>
          </p:nvPr>
        </p:nvSpPr>
        <p:spPr>
          <a:ln/>
        </p:spPr>
      </p:sp>
      <p:sp>
        <p:nvSpPr>
          <p:cNvPr id="377859" name="ノート プレースホルダー 2">
            <a:extLst>
              <a:ext uri="{FF2B5EF4-FFF2-40B4-BE49-F238E27FC236}">
                <a16:creationId xmlns:a16="http://schemas.microsoft.com/office/drawing/2014/main" id="{153B7F4A-EF7A-6114-AED5-C7D0881AFA5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ja-JP" dirty="0"/>
          </a:p>
        </p:txBody>
      </p:sp>
      <p:sp>
        <p:nvSpPr>
          <p:cNvPr id="377860" name="スライド番号プレースホルダー 3">
            <a:extLst>
              <a:ext uri="{FF2B5EF4-FFF2-40B4-BE49-F238E27FC236}">
                <a16:creationId xmlns:a16="http://schemas.microsoft.com/office/drawing/2014/main" id="{B84737C5-7249-DA8D-B9E6-12F09FD74A5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50" charset="-128"/>
              </a:defRPr>
            </a:lvl1pPr>
            <a:lvl2pPr marL="741363" indent="-284163">
              <a:defRPr sz="2400">
                <a:solidFill>
                  <a:schemeClr val="tx1"/>
                </a:solidFill>
                <a:latin typeface="Times" panose="02020603050405020304" pitchFamily="18" charset="0"/>
                <a:ea typeface="ＭＳ Ｐゴシック" panose="020B0600070205080204" pitchFamily="50" charset="-128"/>
              </a:defRPr>
            </a:lvl2pPr>
            <a:lvl3pPr marL="1141413" indent="-227013">
              <a:defRPr sz="2400">
                <a:solidFill>
                  <a:schemeClr val="tx1"/>
                </a:solidFill>
                <a:latin typeface="Times" panose="02020603050405020304" pitchFamily="18" charset="0"/>
                <a:ea typeface="ＭＳ Ｐゴシック" panose="020B0600070205080204" pitchFamily="50" charset="-128"/>
              </a:defRPr>
            </a:lvl3pPr>
            <a:lvl4pPr marL="1598613" indent="-227013">
              <a:defRPr sz="2400">
                <a:solidFill>
                  <a:schemeClr val="tx1"/>
                </a:solidFill>
                <a:latin typeface="Times" panose="02020603050405020304" pitchFamily="18" charset="0"/>
                <a:ea typeface="ＭＳ Ｐゴシック" panose="020B0600070205080204" pitchFamily="50" charset="-128"/>
              </a:defRPr>
            </a:lvl4pPr>
            <a:lvl5pPr marL="2055813" indent="-227013">
              <a:defRPr sz="2400">
                <a:solidFill>
                  <a:schemeClr val="tx1"/>
                </a:solidFill>
                <a:latin typeface="Times" panose="02020603050405020304" pitchFamily="18" charset="0"/>
                <a:ea typeface="ＭＳ Ｐゴシック" panose="020B0600070205080204" pitchFamily="50" charset="-128"/>
              </a:defRPr>
            </a:lvl5pPr>
            <a:lvl6pPr marL="2513013" indent="-227013"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6pPr>
            <a:lvl7pPr marL="2970213" indent="-227013"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7pPr>
            <a:lvl8pPr marL="3427413" indent="-227013"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8pPr>
            <a:lvl9pPr marL="3884613" indent="-227013"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2A890-9D0C-46C9-AC01-2FDAF3601515}" type="slidenum">
              <a:rPr kumimoji="1" lang="ja-JP"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ja-JP"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1926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スライド イメージ プレースホルダー 1">
            <a:extLst>
              <a:ext uri="{FF2B5EF4-FFF2-40B4-BE49-F238E27FC236}">
                <a16:creationId xmlns:a16="http://schemas.microsoft.com/office/drawing/2014/main" id="{FABB37CB-F8A0-3F51-0369-FB3BAA94F025}"/>
              </a:ext>
            </a:extLst>
          </p:cNvPr>
          <p:cNvSpPr>
            <a:spLocks noGrp="1" noRot="1" noChangeAspect="1" noChangeArrowheads="1" noTextEdit="1"/>
          </p:cNvSpPr>
          <p:nvPr>
            <p:ph type="sldImg"/>
          </p:nvPr>
        </p:nvSpPr>
        <p:spPr>
          <a:ln/>
        </p:spPr>
      </p:sp>
      <p:sp>
        <p:nvSpPr>
          <p:cNvPr id="408579" name="スライド番号プレースホルダー 3">
            <a:extLst>
              <a:ext uri="{FF2B5EF4-FFF2-40B4-BE49-F238E27FC236}">
                <a16:creationId xmlns:a16="http://schemas.microsoft.com/office/drawing/2014/main" id="{A81D9C92-0FF2-FC7A-984A-B5B69F61A29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50" charset="-128"/>
              </a:defRPr>
            </a:lvl1pPr>
            <a:lvl2pPr marL="739775" indent="-282575">
              <a:defRPr sz="2400">
                <a:solidFill>
                  <a:schemeClr val="tx1"/>
                </a:solidFill>
                <a:latin typeface="Times" panose="02020603050405020304" pitchFamily="18" charset="0"/>
                <a:ea typeface="ＭＳ Ｐゴシック" panose="020B0600070205080204" pitchFamily="50" charset="-128"/>
              </a:defRPr>
            </a:lvl2pPr>
            <a:lvl3pPr marL="1139825" indent="-225425">
              <a:defRPr sz="2400">
                <a:solidFill>
                  <a:schemeClr val="tx1"/>
                </a:solidFill>
                <a:latin typeface="Times" panose="02020603050405020304" pitchFamily="18" charset="0"/>
                <a:ea typeface="ＭＳ Ｐゴシック" panose="020B0600070205080204" pitchFamily="50" charset="-128"/>
              </a:defRPr>
            </a:lvl3pPr>
            <a:lvl4pPr marL="1597025" indent="-225425">
              <a:defRPr sz="2400">
                <a:solidFill>
                  <a:schemeClr val="tx1"/>
                </a:solidFill>
                <a:latin typeface="Times" panose="02020603050405020304" pitchFamily="18" charset="0"/>
                <a:ea typeface="ＭＳ Ｐゴシック" panose="020B0600070205080204" pitchFamily="50" charset="-128"/>
              </a:defRPr>
            </a:lvl4pPr>
            <a:lvl5pPr marL="2054225" indent="-225425">
              <a:defRPr sz="2400">
                <a:solidFill>
                  <a:schemeClr val="tx1"/>
                </a:solidFill>
                <a:latin typeface="Times" panose="02020603050405020304" pitchFamily="18" charset="0"/>
                <a:ea typeface="ＭＳ Ｐゴシック" panose="020B0600070205080204" pitchFamily="50" charset="-128"/>
              </a:defRPr>
            </a:lvl5pPr>
            <a:lvl6pPr marL="2511425" indent="-225425"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6pPr>
            <a:lvl7pPr marL="2968625" indent="-225425"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7pPr>
            <a:lvl8pPr marL="3425825" indent="-225425"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8pPr>
            <a:lvl9pPr marL="3883025" indent="-225425"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4F0CA3-C8C7-4FBB-B7A5-EBD99C1DED8B}" type="slidenum">
              <a:rPr kumimoji="1" lang="ja-JP" altLang="en-US" sz="12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1" lang="ja-JP" altLang="en-US" sz="12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408580" name="ノート プレースホルダー 5">
            <a:extLst>
              <a:ext uri="{FF2B5EF4-FFF2-40B4-BE49-F238E27FC236}">
                <a16:creationId xmlns:a16="http://schemas.microsoft.com/office/drawing/2014/main" id="{061D16E2-BA46-DF50-2EEF-F126F641B86E}"/>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FA24B-CB3C-B7E2-1242-D7888F55E077}"/>
            </a:ext>
          </a:extLst>
        </p:cNvPr>
        <p:cNvGrpSpPr/>
        <p:nvPr/>
      </p:nvGrpSpPr>
      <p:grpSpPr>
        <a:xfrm>
          <a:off x="0" y="0"/>
          <a:ext cx="0" cy="0"/>
          <a:chOff x="0" y="0"/>
          <a:chExt cx="0" cy="0"/>
        </a:xfrm>
      </p:grpSpPr>
      <p:sp>
        <p:nvSpPr>
          <p:cNvPr id="408578" name="スライド イメージ プレースホルダー 1">
            <a:extLst>
              <a:ext uri="{FF2B5EF4-FFF2-40B4-BE49-F238E27FC236}">
                <a16:creationId xmlns:a16="http://schemas.microsoft.com/office/drawing/2014/main" id="{3F46EB7D-ACD9-5D69-8160-C770CFF6B46A}"/>
              </a:ext>
            </a:extLst>
          </p:cNvPr>
          <p:cNvSpPr>
            <a:spLocks noGrp="1" noRot="1" noChangeAspect="1" noChangeArrowheads="1" noTextEdit="1"/>
          </p:cNvSpPr>
          <p:nvPr>
            <p:ph type="sldImg"/>
          </p:nvPr>
        </p:nvSpPr>
        <p:spPr>
          <a:ln/>
        </p:spPr>
      </p:sp>
      <p:sp>
        <p:nvSpPr>
          <p:cNvPr id="408579" name="スライド番号プレースホルダー 3">
            <a:extLst>
              <a:ext uri="{FF2B5EF4-FFF2-40B4-BE49-F238E27FC236}">
                <a16:creationId xmlns:a16="http://schemas.microsoft.com/office/drawing/2014/main" id="{A7250B82-FE9E-4BF3-9830-6776A0176C5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50" charset="-128"/>
              </a:defRPr>
            </a:lvl1pPr>
            <a:lvl2pPr marL="739775" indent="-282575">
              <a:defRPr sz="2400">
                <a:solidFill>
                  <a:schemeClr val="tx1"/>
                </a:solidFill>
                <a:latin typeface="Times" panose="02020603050405020304" pitchFamily="18" charset="0"/>
                <a:ea typeface="ＭＳ Ｐゴシック" panose="020B0600070205080204" pitchFamily="50" charset="-128"/>
              </a:defRPr>
            </a:lvl2pPr>
            <a:lvl3pPr marL="1139825" indent="-225425">
              <a:defRPr sz="2400">
                <a:solidFill>
                  <a:schemeClr val="tx1"/>
                </a:solidFill>
                <a:latin typeface="Times" panose="02020603050405020304" pitchFamily="18" charset="0"/>
                <a:ea typeface="ＭＳ Ｐゴシック" panose="020B0600070205080204" pitchFamily="50" charset="-128"/>
              </a:defRPr>
            </a:lvl3pPr>
            <a:lvl4pPr marL="1597025" indent="-225425">
              <a:defRPr sz="2400">
                <a:solidFill>
                  <a:schemeClr val="tx1"/>
                </a:solidFill>
                <a:latin typeface="Times" panose="02020603050405020304" pitchFamily="18" charset="0"/>
                <a:ea typeface="ＭＳ Ｐゴシック" panose="020B0600070205080204" pitchFamily="50" charset="-128"/>
              </a:defRPr>
            </a:lvl4pPr>
            <a:lvl5pPr marL="2054225" indent="-225425">
              <a:defRPr sz="2400">
                <a:solidFill>
                  <a:schemeClr val="tx1"/>
                </a:solidFill>
                <a:latin typeface="Times" panose="02020603050405020304" pitchFamily="18" charset="0"/>
                <a:ea typeface="ＭＳ Ｐゴシック" panose="020B0600070205080204" pitchFamily="50" charset="-128"/>
              </a:defRPr>
            </a:lvl5pPr>
            <a:lvl6pPr marL="2511425" indent="-225425"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6pPr>
            <a:lvl7pPr marL="2968625" indent="-225425"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7pPr>
            <a:lvl8pPr marL="3425825" indent="-225425"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8pPr>
            <a:lvl9pPr marL="3883025" indent="-225425"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4F0CA3-C8C7-4FBB-B7A5-EBD99C1DED8B}" type="slidenum">
              <a:rPr kumimoji="1" lang="ja-JP" altLang="en-US" sz="12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1" lang="ja-JP" altLang="en-US" sz="12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408580" name="ノート プレースホルダー 5">
            <a:extLst>
              <a:ext uri="{FF2B5EF4-FFF2-40B4-BE49-F238E27FC236}">
                <a16:creationId xmlns:a16="http://schemas.microsoft.com/office/drawing/2014/main" id="{1C1C4D65-9772-2EA7-A312-AC4F676BCF52}"/>
              </a:ext>
            </a:extLst>
          </p:cNvPr>
          <p:cNvSpPr>
            <a:spLocks noGrp="1" noChangeArrowheads="1"/>
          </p:cNvSpPr>
          <p:nvPr>
            <p:ph type="body" sz="quarter" idx="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p>
        </p:txBody>
      </p:sp>
    </p:spTree>
    <p:extLst>
      <p:ext uri="{BB962C8B-B14F-4D97-AF65-F5344CB8AC3E}">
        <p14:creationId xmlns:p14="http://schemas.microsoft.com/office/powerpoint/2010/main" val="2421649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74625" y="930275"/>
            <a:ext cx="6386513" cy="3592513"/>
          </a:xfrm>
        </p:spPr>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9F999-57A2-459C-9B88-FA18A6F6DCE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ノート プレースホルダー 5">
            <a:extLst>
              <a:ext uri="{FF2B5EF4-FFF2-40B4-BE49-F238E27FC236}">
                <a16:creationId xmlns:a16="http://schemas.microsoft.com/office/drawing/2014/main" id="{2A8DC934-1283-2EDD-5C06-69919AF6D131}"/>
              </a:ext>
            </a:extLst>
          </p:cNvPr>
          <p:cNvSpPr>
            <a:spLocks noGrp="1"/>
          </p:cNvSpPr>
          <p:nvPr>
            <p:ph type="body" sz="quarter" idx="3"/>
          </p:nvPr>
        </p:nvSpPr>
        <p:spPr/>
        <p:txBody>
          <a:bodyPr/>
          <a:lstStyle/>
          <a:p>
            <a:endParaRPr lang="en-US" altLang="ja-JP" dirty="0"/>
          </a:p>
        </p:txBody>
      </p:sp>
    </p:spTree>
    <p:extLst>
      <p:ext uri="{BB962C8B-B14F-4D97-AF65-F5344CB8AC3E}">
        <p14:creationId xmlns:p14="http://schemas.microsoft.com/office/powerpoint/2010/main" val="2176368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73038" y="955675"/>
            <a:ext cx="6388100" cy="3594100"/>
          </a:xfrm>
        </p:spPr>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9F999-57A2-459C-9B88-FA18A6F6DCE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ノート プレースホルダー 5">
            <a:extLst>
              <a:ext uri="{FF2B5EF4-FFF2-40B4-BE49-F238E27FC236}">
                <a16:creationId xmlns:a16="http://schemas.microsoft.com/office/drawing/2014/main" id="{A806B033-4D2B-B5AB-041B-7EAACC70C9CF}"/>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825627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4B8F6-6D7D-FF67-5BB9-0BB368B30808}"/>
            </a:ext>
          </a:extLst>
        </p:cNvPr>
        <p:cNvGrpSpPr/>
        <p:nvPr/>
      </p:nvGrpSpPr>
      <p:grpSpPr>
        <a:xfrm>
          <a:off x="0" y="0"/>
          <a:ext cx="0" cy="0"/>
          <a:chOff x="0" y="0"/>
          <a:chExt cx="0" cy="0"/>
        </a:xfrm>
      </p:grpSpPr>
      <p:sp>
        <p:nvSpPr>
          <p:cNvPr id="373762" name="スライド イメージ プレースホルダー 1">
            <a:extLst>
              <a:ext uri="{FF2B5EF4-FFF2-40B4-BE49-F238E27FC236}">
                <a16:creationId xmlns:a16="http://schemas.microsoft.com/office/drawing/2014/main" id="{A29B1965-8C57-6175-ED74-B3F5E3A0E193}"/>
              </a:ext>
            </a:extLst>
          </p:cNvPr>
          <p:cNvSpPr>
            <a:spLocks noGrp="1" noRot="1" noChangeAspect="1" noChangeArrowheads="1" noTextEdit="1"/>
          </p:cNvSpPr>
          <p:nvPr>
            <p:ph type="sldImg"/>
          </p:nvPr>
        </p:nvSpPr>
        <p:spPr>
          <a:xfrm>
            <a:off x="2406650" y="979488"/>
            <a:ext cx="4703763" cy="2646362"/>
          </a:xfrm>
          <a:ln/>
        </p:spPr>
      </p:sp>
      <p:sp>
        <p:nvSpPr>
          <p:cNvPr id="373763" name="スライド番号プレースホルダー 3">
            <a:extLst>
              <a:ext uri="{FF2B5EF4-FFF2-40B4-BE49-F238E27FC236}">
                <a16:creationId xmlns:a16="http://schemas.microsoft.com/office/drawing/2014/main" id="{25244628-684D-C977-0EDB-3DB4A8E9378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50" charset="-128"/>
              </a:defRPr>
            </a:lvl1pPr>
            <a:lvl2pPr marL="742950" indent="-285750">
              <a:defRPr sz="2400">
                <a:solidFill>
                  <a:schemeClr val="tx1"/>
                </a:solidFill>
                <a:latin typeface="Times" panose="02020603050405020304" pitchFamily="18" charset="0"/>
                <a:ea typeface="ＭＳ Ｐゴシック" panose="020B0600070205080204" pitchFamily="50" charset="-128"/>
              </a:defRPr>
            </a:lvl2pPr>
            <a:lvl3pPr marL="1143000" indent="-228600">
              <a:defRPr sz="2400">
                <a:solidFill>
                  <a:schemeClr val="tx1"/>
                </a:solidFill>
                <a:latin typeface="Times" panose="02020603050405020304" pitchFamily="18" charset="0"/>
                <a:ea typeface="ＭＳ Ｐゴシック" panose="020B0600070205080204" pitchFamily="50" charset="-128"/>
              </a:defRPr>
            </a:lvl3pPr>
            <a:lvl4pPr marL="1600200" indent="-228600">
              <a:defRPr sz="2400">
                <a:solidFill>
                  <a:schemeClr val="tx1"/>
                </a:solidFill>
                <a:latin typeface="Times" panose="02020603050405020304" pitchFamily="18" charset="0"/>
                <a:ea typeface="ＭＳ Ｐゴシック" panose="020B0600070205080204" pitchFamily="50" charset="-128"/>
              </a:defRPr>
            </a:lvl4pPr>
            <a:lvl5pPr marL="2057400" indent="-228600">
              <a:defRPr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9pPr>
          </a:lstStyle>
          <a:p>
            <a:pPr eaLnBrk="1" hangingPunct="1"/>
            <a:fld id="{95865D82-62B8-4C0B-8CE7-336372983A09}" type="slidenum">
              <a:rPr kumimoji="1" lang="ja-JP" altLang="en-US" sz="1200" smtClean="0">
                <a:solidFill>
                  <a:srgbClr val="000000"/>
                </a:solidFill>
                <a:latin typeface="Times New Roman" panose="02020603050405020304" pitchFamily="18" charset="0"/>
              </a:rPr>
              <a:pPr eaLnBrk="1" hangingPunct="1"/>
              <a:t>5</a:t>
            </a:fld>
            <a:endParaRPr kumimoji="1" lang="ja-JP" altLang="en-US" sz="1200">
              <a:solidFill>
                <a:srgbClr val="000000"/>
              </a:solidFill>
              <a:latin typeface="Times New Roman" panose="02020603050405020304" pitchFamily="18" charset="0"/>
            </a:endParaRPr>
          </a:p>
        </p:txBody>
      </p:sp>
      <p:sp>
        <p:nvSpPr>
          <p:cNvPr id="373764" name="ノート プレースホルダー 5">
            <a:extLst>
              <a:ext uri="{FF2B5EF4-FFF2-40B4-BE49-F238E27FC236}">
                <a16:creationId xmlns:a16="http://schemas.microsoft.com/office/drawing/2014/main" id="{C05F217C-F4F3-0844-C5E1-7ABF4776A107}"/>
              </a:ext>
            </a:extLst>
          </p:cNvPr>
          <p:cNvSpPr>
            <a:spLocks noGrp="1" noChangeArrowheads="1"/>
          </p:cNvSpPr>
          <p:nvPr>
            <p:ph type="body" sz="quarter" idx="3"/>
          </p:nvPr>
        </p:nvSpPr>
        <p:spPr>
          <a:xfrm>
            <a:off x="969825" y="3761532"/>
            <a:ext cx="7750806" cy="286225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ja-JP" dirty="0"/>
          </a:p>
        </p:txBody>
      </p:sp>
    </p:spTree>
    <p:extLst>
      <p:ext uri="{BB962C8B-B14F-4D97-AF65-F5344CB8AC3E}">
        <p14:creationId xmlns:p14="http://schemas.microsoft.com/office/powerpoint/2010/main" val="2725045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74625" y="930275"/>
            <a:ext cx="6386513" cy="3592513"/>
          </a:xfrm>
        </p:spPr>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9F999-57A2-459C-9B88-FA18A6F6DCE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 name="ノート プレースホルダー 4">
            <a:extLst>
              <a:ext uri="{FF2B5EF4-FFF2-40B4-BE49-F238E27FC236}">
                <a16:creationId xmlns:a16="http://schemas.microsoft.com/office/drawing/2014/main" id="{07315820-5315-F634-CAED-B5EAFEFEB0F8}"/>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2633382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322E1-3ADE-9DB1-5DCD-884432A79A2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2779F2B-33C9-3C2A-B70F-FF7FD86B7363}"/>
              </a:ext>
            </a:extLst>
          </p:cNvPr>
          <p:cNvSpPr>
            <a:spLocks noGrp="1" noRot="1" noChangeAspect="1"/>
          </p:cNvSpPr>
          <p:nvPr>
            <p:ph type="sldImg"/>
          </p:nvPr>
        </p:nvSpPr>
        <p:spPr>
          <a:xfrm>
            <a:off x="409575" y="1231900"/>
            <a:ext cx="5916613" cy="3328988"/>
          </a:xfrm>
        </p:spPr>
      </p:sp>
      <p:sp>
        <p:nvSpPr>
          <p:cNvPr id="4" name="スライド番号プレースホルダー 3">
            <a:extLst>
              <a:ext uri="{FF2B5EF4-FFF2-40B4-BE49-F238E27FC236}">
                <a16:creationId xmlns:a16="http://schemas.microsoft.com/office/drawing/2014/main" id="{330FD39F-6EB7-8439-341D-0357E1136C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9F999-57A2-459C-9B88-FA18A6F6DCE6}"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6" name="ノート プレースホルダー 5">
            <a:extLst>
              <a:ext uri="{FF2B5EF4-FFF2-40B4-BE49-F238E27FC236}">
                <a16:creationId xmlns:a16="http://schemas.microsoft.com/office/drawing/2014/main" id="{02EBB156-F59C-8BB7-37B1-3A781685A791}"/>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2484734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890A6-CA04-29D2-F053-5B729AAB4B3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60FC9B4-1B61-C98A-CA5D-8D4D4A6BFE97}"/>
              </a:ext>
            </a:extLst>
          </p:cNvPr>
          <p:cNvSpPr>
            <a:spLocks noGrp="1" noRot="1" noChangeAspect="1"/>
          </p:cNvSpPr>
          <p:nvPr>
            <p:ph type="sldImg"/>
          </p:nvPr>
        </p:nvSpPr>
        <p:spPr>
          <a:xfrm>
            <a:off x="173038" y="955675"/>
            <a:ext cx="6388100" cy="3594100"/>
          </a:xfrm>
        </p:spPr>
      </p:sp>
      <p:sp>
        <p:nvSpPr>
          <p:cNvPr id="4" name="スライド番号プレースホルダー 3">
            <a:extLst>
              <a:ext uri="{FF2B5EF4-FFF2-40B4-BE49-F238E27FC236}">
                <a16:creationId xmlns:a16="http://schemas.microsoft.com/office/drawing/2014/main" id="{B99D5944-93B4-0D76-0DD7-985672A3B8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9F999-57A2-459C-9B88-FA18A6F6DCE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ノート プレースホルダー 5">
            <a:extLst>
              <a:ext uri="{FF2B5EF4-FFF2-40B4-BE49-F238E27FC236}">
                <a16:creationId xmlns:a16="http://schemas.microsoft.com/office/drawing/2014/main" id="{7075C77A-77A7-9BA1-0112-FA32F028A345}"/>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914361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a:extLst>
              <a:ext uri="{FF2B5EF4-FFF2-40B4-BE49-F238E27FC236}">
                <a16:creationId xmlns:a16="http://schemas.microsoft.com/office/drawing/2014/main" id="{D8C4DCB8-3717-39A3-DDF3-1D6CFDEE3E0A}"/>
              </a:ext>
            </a:extLst>
          </p:cNvPr>
          <p:cNvSpPr>
            <a:spLocks noGrp="1" noRot="1" noChangeAspect="1" noChangeArrowheads="1" noTextEdit="1"/>
          </p:cNvSpPr>
          <p:nvPr>
            <p:ph type="sldImg"/>
          </p:nvPr>
        </p:nvSpPr>
        <p:spPr>
          <a:ln/>
        </p:spPr>
      </p:sp>
      <p:sp>
        <p:nvSpPr>
          <p:cNvPr id="56323" name="ノート プレースホルダー 2">
            <a:extLst>
              <a:ext uri="{FF2B5EF4-FFF2-40B4-BE49-F238E27FC236}">
                <a16:creationId xmlns:a16="http://schemas.microsoft.com/office/drawing/2014/main" id="{50342437-3635-373B-AF92-1EACD8E9D38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en-US" altLang="ja-JP" dirty="0"/>
          </a:p>
        </p:txBody>
      </p:sp>
      <p:sp>
        <p:nvSpPr>
          <p:cNvPr id="56324" name="スライド番号プレースホルダー 3">
            <a:extLst>
              <a:ext uri="{FF2B5EF4-FFF2-40B4-BE49-F238E27FC236}">
                <a16:creationId xmlns:a16="http://schemas.microsoft.com/office/drawing/2014/main" id="{CE66B097-7FB3-69EA-32FF-D4C6C49DD56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50" charset="-128"/>
              </a:defRPr>
            </a:lvl1pPr>
            <a:lvl2pPr marL="742950" indent="-285750">
              <a:defRPr sz="2400">
                <a:solidFill>
                  <a:schemeClr val="tx1"/>
                </a:solidFill>
                <a:latin typeface="Times" panose="02020603050405020304" pitchFamily="18" charset="0"/>
                <a:ea typeface="ＭＳ Ｐゴシック" panose="020B0600070205080204" pitchFamily="50" charset="-128"/>
              </a:defRPr>
            </a:lvl2pPr>
            <a:lvl3pPr marL="1143000" indent="-228600">
              <a:defRPr sz="2400">
                <a:solidFill>
                  <a:schemeClr val="tx1"/>
                </a:solidFill>
                <a:latin typeface="Times" panose="02020603050405020304" pitchFamily="18" charset="0"/>
                <a:ea typeface="ＭＳ Ｐゴシック" panose="020B0600070205080204" pitchFamily="50" charset="-128"/>
              </a:defRPr>
            </a:lvl3pPr>
            <a:lvl4pPr marL="1600200" indent="-228600">
              <a:defRPr sz="2400">
                <a:solidFill>
                  <a:schemeClr val="tx1"/>
                </a:solidFill>
                <a:latin typeface="Times" panose="02020603050405020304" pitchFamily="18" charset="0"/>
                <a:ea typeface="ＭＳ Ｐゴシック" panose="020B0600070205080204" pitchFamily="50" charset="-128"/>
              </a:defRPr>
            </a:lvl4pPr>
            <a:lvl5pPr marL="2057400" indent="-228600">
              <a:defRPr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EFF2D4-E210-4147-B285-F48874FDD0CC}" type="slidenum">
              <a:rPr kumimoji="1" lang="ja-JP"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1" lang="ja-JP"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fld id="{F535CF50-A9A6-42B3-AD74-2F564E41A311}" type="datetime1">
              <a:rPr lang="ja-JP" altLang="en-US" smtClean="0"/>
              <a:t>2025/7/1</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26CF8618-8E01-4B77-9B98-CB18C5EBEEAE}" type="slidenum">
              <a:rPr lang="ja-JP" altLang="en-US" smtClean="0"/>
              <a:pPr>
                <a:defRPr/>
              </a:pPr>
              <a:t>‹#›</a:t>
            </a:fld>
            <a:endParaRPr lang="ja-JP" altLang="en-US"/>
          </a:p>
        </p:txBody>
      </p:sp>
    </p:spTree>
    <p:extLst>
      <p:ext uri="{BB962C8B-B14F-4D97-AF65-F5344CB8AC3E}">
        <p14:creationId xmlns:p14="http://schemas.microsoft.com/office/powerpoint/2010/main" val="2600790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D1D4F5D0-2C6A-4F94-906C-AAB43BE2E31C}" type="datetime1">
              <a:rPr lang="ja-JP" altLang="en-US" smtClean="0"/>
              <a:t>2025/7/1</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55A713CB-C88C-4765-ACA4-8F5B6EAFC712}" type="slidenum">
              <a:rPr lang="ja-JP" altLang="en-US" smtClean="0"/>
              <a:pPr>
                <a:defRPr/>
              </a:pPr>
              <a:t>‹#›</a:t>
            </a:fld>
            <a:endParaRPr lang="ja-JP" altLang="en-US"/>
          </a:p>
        </p:txBody>
      </p:sp>
    </p:spTree>
    <p:extLst>
      <p:ext uri="{BB962C8B-B14F-4D97-AF65-F5344CB8AC3E}">
        <p14:creationId xmlns:p14="http://schemas.microsoft.com/office/powerpoint/2010/main" val="3415701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B5131547-FF52-4398-B596-7EB14A5F51CA}" type="datetime1">
              <a:rPr lang="ja-JP" altLang="en-US" smtClean="0"/>
              <a:t>2025/7/1</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125231F0-2FFF-4C7A-A4CA-FE794982A2DF}" type="slidenum">
              <a:rPr lang="ja-JP" altLang="en-US" smtClean="0"/>
              <a:pPr>
                <a:defRPr/>
              </a:pPr>
              <a:t>‹#›</a:t>
            </a:fld>
            <a:endParaRPr lang="ja-JP" altLang="en-US"/>
          </a:p>
        </p:txBody>
      </p:sp>
    </p:spTree>
    <p:extLst>
      <p:ext uri="{BB962C8B-B14F-4D97-AF65-F5344CB8AC3E}">
        <p14:creationId xmlns:p14="http://schemas.microsoft.com/office/powerpoint/2010/main" val="1632018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7D628-6124-2644-9003-DD600444508E}"/>
              </a:ext>
            </a:extLst>
          </p:cNvPr>
          <p:cNvSpPr>
            <a:spLocks noGrp="1"/>
          </p:cNvSpPr>
          <p:nvPr>
            <p:ph type="ctrTitle"/>
          </p:nvPr>
        </p:nvSpPr>
        <p:spPr>
          <a:xfrm>
            <a:off x="1524000" y="1122363"/>
            <a:ext cx="9144000" cy="2387600"/>
          </a:xfrm>
        </p:spPr>
        <p:txBody>
          <a:bodyPr anchor="b"/>
          <a:lstStyle>
            <a:lvl1pPr algn="ctr">
              <a:defRPr sz="6000" b="1"/>
            </a:lvl1pPr>
          </a:lstStyle>
          <a:p>
            <a:r>
              <a:rPr lang="en-US" dirty="0"/>
              <a:t>Click to edit Master title style</a:t>
            </a:r>
          </a:p>
        </p:txBody>
      </p:sp>
      <p:sp>
        <p:nvSpPr>
          <p:cNvPr id="3" name="Subtitle 2">
            <a:extLst>
              <a:ext uri="{FF2B5EF4-FFF2-40B4-BE49-F238E27FC236}">
                <a16:creationId xmlns:a16="http://schemas.microsoft.com/office/drawing/2014/main" id="{9963D490-6B91-9B40-93B6-D7052D24B4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8170F12-22B9-294A-ACED-C6692B05A5F9}"/>
              </a:ext>
            </a:extLst>
          </p:cNvPr>
          <p:cNvSpPr>
            <a:spLocks noGrp="1"/>
          </p:cNvSpPr>
          <p:nvPr>
            <p:ph type="dt" sz="half" idx="10"/>
          </p:nvPr>
        </p:nvSpPr>
        <p:spPr/>
        <p:txBody>
          <a:bodyPr/>
          <a:lstStyle/>
          <a:p>
            <a:fld id="{CFE7B745-DF8B-0242-92E7-F0980AB518CD}" type="datetimeFigureOut">
              <a:rPr lang="en-US" smtClean="0"/>
              <a:t>7/1/2025</a:t>
            </a:fld>
            <a:endParaRPr lang="en-US"/>
          </a:p>
        </p:txBody>
      </p:sp>
      <p:sp>
        <p:nvSpPr>
          <p:cNvPr id="5" name="Footer Placeholder 4">
            <a:extLst>
              <a:ext uri="{FF2B5EF4-FFF2-40B4-BE49-F238E27FC236}">
                <a16:creationId xmlns:a16="http://schemas.microsoft.com/office/drawing/2014/main" id="{5652178A-0A86-6F4F-81F1-10BEFF7205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E43B7-AFD2-084A-9FE3-3A0E37085E05}"/>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1592489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B3F31-B936-6040-84F5-4981DFE3800F}"/>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FC79735D-4037-6B41-AEEA-4188A59508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7704F-73F5-4542-8B69-2B5C6EB044D8}"/>
              </a:ext>
            </a:extLst>
          </p:cNvPr>
          <p:cNvSpPr>
            <a:spLocks noGrp="1"/>
          </p:cNvSpPr>
          <p:nvPr>
            <p:ph type="dt" sz="half" idx="10"/>
          </p:nvPr>
        </p:nvSpPr>
        <p:spPr/>
        <p:txBody>
          <a:bodyPr/>
          <a:lstStyle/>
          <a:p>
            <a:fld id="{CFE7B745-DF8B-0242-92E7-F0980AB518CD}" type="datetimeFigureOut">
              <a:rPr lang="en-US" smtClean="0"/>
              <a:t>7/1/2025</a:t>
            </a:fld>
            <a:endParaRPr lang="en-US"/>
          </a:p>
        </p:txBody>
      </p:sp>
      <p:sp>
        <p:nvSpPr>
          <p:cNvPr id="5" name="Footer Placeholder 4">
            <a:extLst>
              <a:ext uri="{FF2B5EF4-FFF2-40B4-BE49-F238E27FC236}">
                <a16:creationId xmlns:a16="http://schemas.microsoft.com/office/drawing/2014/main" id="{590A8280-11ED-C248-BB95-4C09DD47D0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87FD09-12BF-0446-BC73-68CE403C9AC4}"/>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2563949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99920-A82B-A747-94CC-C56694710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09C267-18EC-7348-9E53-162AECE295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F82D47-8DD0-9749-AE7F-F78675B7E344}"/>
              </a:ext>
            </a:extLst>
          </p:cNvPr>
          <p:cNvSpPr>
            <a:spLocks noGrp="1"/>
          </p:cNvSpPr>
          <p:nvPr>
            <p:ph type="dt" sz="half" idx="10"/>
          </p:nvPr>
        </p:nvSpPr>
        <p:spPr/>
        <p:txBody>
          <a:bodyPr/>
          <a:lstStyle/>
          <a:p>
            <a:fld id="{CFE7B745-DF8B-0242-92E7-F0980AB518CD}" type="datetimeFigureOut">
              <a:rPr lang="en-US" smtClean="0"/>
              <a:t>7/1/2025</a:t>
            </a:fld>
            <a:endParaRPr lang="en-US"/>
          </a:p>
        </p:txBody>
      </p:sp>
      <p:sp>
        <p:nvSpPr>
          <p:cNvPr id="5" name="Footer Placeholder 4">
            <a:extLst>
              <a:ext uri="{FF2B5EF4-FFF2-40B4-BE49-F238E27FC236}">
                <a16:creationId xmlns:a16="http://schemas.microsoft.com/office/drawing/2014/main" id="{8FDC3ED1-66C3-F641-A83F-53F8F92E8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8B1FB-3FDB-434F-97EF-F2193F7DC83E}"/>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2321576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51B27-F6FF-5145-A6F7-250145D83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6C22D2-DE54-3D49-AD9D-590C98B38B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2A29FB-5194-F944-B216-A10B938644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0E2F98-F074-FE4F-B9AF-31026DF3CC40}"/>
              </a:ext>
            </a:extLst>
          </p:cNvPr>
          <p:cNvSpPr>
            <a:spLocks noGrp="1"/>
          </p:cNvSpPr>
          <p:nvPr>
            <p:ph type="dt" sz="half" idx="10"/>
          </p:nvPr>
        </p:nvSpPr>
        <p:spPr/>
        <p:txBody>
          <a:bodyPr/>
          <a:lstStyle/>
          <a:p>
            <a:fld id="{CFE7B745-DF8B-0242-92E7-F0980AB518CD}" type="datetimeFigureOut">
              <a:rPr lang="en-US" smtClean="0"/>
              <a:t>7/1/2025</a:t>
            </a:fld>
            <a:endParaRPr lang="en-US"/>
          </a:p>
        </p:txBody>
      </p:sp>
      <p:sp>
        <p:nvSpPr>
          <p:cNvPr id="6" name="Footer Placeholder 5">
            <a:extLst>
              <a:ext uri="{FF2B5EF4-FFF2-40B4-BE49-F238E27FC236}">
                <a16:creationId xmlns:a16="http://schemas.microsoft.com/office/drawing/2014/main" id="{E58D92DB-94CF-574C-AD06-814A62FCBF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CC8FCB-0329-4042-B4B8-A87BC2F20E80}"/>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791012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D06E7-226F-5B42-980F-6E829A8A88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CE955A-67B2-AE41-91EC-BB06048626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D3F5DE-A460-EC48-B430-2303B5DF66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38184F-EA39-B340-8A97-6AF3C3A2A5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6B354A-D771-B446-8A4F-8AEE7FC44C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803E13-9CC7-8248-B54B-8C8D2A2F5742}"/>
              </a:ext>
            </a:extLst>
          </p:cNvPr>
          <p:cNvSpPr>
            <a:spLocks noGrp="1"/>
          </p:cNvSpPr>
          <p:nvPr>
            <p:ph type="dt" sz="half" idx="10"/>
          </p:nvPr>
        </p:nvSpPr>
        <p:spPr/>
        <p:txBody>
          <a:bodyPr/>
          <a:lstStyle/>
          <a:p>
            <a:fld id="{CFE7B745-DF8B-0242-92E7-F0980AB518CD}" type="datetimeFigureOut">
              <a:rPr lang="en-US" smtClean="0"/>
              <a:t>7/1/2025</a:t>
            </a:fld>
            <a:endParaRPr lang="en-US"/>
          </a:p>
        </p:txBody>
      </p:sp>
      <p:sp>
        <p:nvSpPr>
          <p:cNvPr id="8" name="Footer Placeholder 7">
            <a:extLst>
              <a:ext uri="{FF2B5EF4-FFF2-40B4-BE49-F238E27FC236}">
                <a16:creationId xmlns:a16="http://schemas.microsoft.com/office/drawing/2014/main" id="{70DCEDB4-E80F-6D48-BC70-4D6FE08F08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728259-A89B-0A48-80EB-4A5A677E645B}"/>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2286224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D7AA4-8527-CA4A-9556-ED5AD991BF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296265-E4EC-994F-B9C5-6967FDFA69A9}"/>
              </a:ext>
            </a:extLst>
          </p:cNvPr>
          <p:cNvSpPr>
            <a:spLocks noGrp="1"/>
          </p:cNvSpPr>
          <p:nvPr>
            <p:ph type="dt" sz="half" idx="10"/>
          </p:nvPr>
        </p:nvSpPr>
        <p:spPr/>
        <p:txBody>
          <a:bodyPr/>
          <a:lstStyle/>
          <a:p>
            <a:fld id="{CFE7B745-DF8B-0242-92E7-F0980AB518CD}" type="datetimeFigureOut">
              <a:rPr lang="en-US" smtClean="0"/>
              <a:t>7/1/2025</a:t>
            </a:fld>
            <a:endParaRPr lang="en-US"/>
          </a:p>
        </p:txBody>
      </p:sp>
      <p:sp>
        <p:nvSpPr>
          <p:cNvPr id="4" name="Footer Placeholder 3">
            <a:extLst>
              <a:ext uri="{FF2B5EF4-FFF2-40B4-BE49-F238E27FC236}">
                <a16:creationId xmlns:a16="http://schemas.microsoft.com/office/drawing/2014/main" id="{D710E688-3679-4B44-97C3-3649853C07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BC71AD-904E-864A-952B-D00DAEBCF23A}"/>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160740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65BB43-3BDD-6345-A88A-EBD8280FCB10}"/>
              </a:ext>
            </a:extLst>
          </p:cNvPr>
          <p:cNvSpPr>
            <a:spLocks noGrp="1"/>
          </p:cNvSpPr>
          <p:nvPr>
            <p:ph type="dt" sz="half" idx="10"/>
          </p:nvPr>
        </p:nvSpPr>
        <p:spPr/>
        <p:txBody>
          <a:bodyPr/>
          <a:lstStyle/>
          <a:p>
            <a:fld id="{CFE7B745-DF8B-0242-92E7-F0980AB518CD}" type="datetimeFigureOut">
              <a:rPr lang="en-US" smtClean="0"/>
              <a:t>7/1/2025</a:t>
            </a:fld>
            <a:endParaRPr lang="en-US"/>
          </a:p>
        </p:txBody>
      </p:sp>
      <p:sp>
        <p:nvSpPr>
          <p:cNvPr id="3" name="Footer Placeholder 2">
            <a:extLst>
              <a:ext uri="{FF2B5EF4-FFF2-40B4-BE49-F238E27FC236}">
                <a16:creationId xmlns:a16="http://schemas.microsoft.com/office/drawing/2014/main" id="{88B624E1-661D-E949-AF27-8D3B0BF8CF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144AF7-7549-BD4F-AE35-94929A237E72}"/>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109218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E0E8D-1609-C04B-97CC-7F396A671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BD726A-2033-DF44-A305-D3373F21E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045EAE-E5DA-AF46-8BEA-FA318BFDDE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EDA2A-2D64-074F-9C89-EC711B6A33FD}"/>
              </a:ext>
            </a:extLst>
          </p:cNvPr>
          <p:cNvSpPr>
            <a:spLocks noGrp="1"/>
          </p:cNvSpPr>
          <p:nvPr>
            <p:ph type="dt" sz="half" idx="10"/>
          </p:nvPr>
        </p:nvSpPr>
        <p:spPr/>
        <p:txBody>
          <a:bodyPr/>
          <a:lstStyle/>
          <a:p>
            <a:fld id="{CFE7B745-DF8B-0242-92E7-F0980AB518CD}" type="datetimeFigureOut">
              <a:rPr lang="en-US" smtClean="0"/>
              <a:t>7/1/2025</a:t>
            </a:fld>
            <a:endParaRPr lang="en-US"/>
          </a:p>
        </p:txBody>
      </p:sp>
      <p:sp>
        <p:nvSpPr>
          <p:cNvPr id="6" name="Footer Placeholder 5">
            <a:extLst>
              <a:ext uri="{FF2B5EF4-FFF2-40B4-BE49-F238E27FC236}">
                <a16:creationId xmlns:a16="http://schemas.microsoft.com/office/drawing/2014/main" id="{76C25C44-DB81-104D-8FC5-A14920D9F1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9F1100-A173-6449-AE5F-FE172AB82EA7}"/>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3312140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B5A71D7D-C1CF-4975-9E8C-9C81708EDF56}" type="datetime1">
              <a:rPr lang="ja-JP" altLang="en-US" smtClean="0"/>
              <a:t>2025/7/1</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19B22149-6C52-48AC-83BC-FECBC45CB780}" type="slidenum">
              <a:rPr lang="ja-JP" altLang="en-US" smtClean="0"/>
              <a:pPr>
                <a:defRPr/>
              </a:pPr>
              <a:t>‹#›</a:t>
            </a:fld>
            <a:endParaRPr lang="ja-JP" altLang="en-US"/>
          </a:p>
        </p:txBody>
      </p:sp>
    </p:spTree>
    <p:extLst>
      <p:ext uri="{BB962C8B-B14F-4D97-AF65-F5344CB8AC3E}">
        <p14:creationId xmlns:p14="http://schemas.microsoft.com/office/powerpoint/2010/main" val="2778406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3E8F4-C8D9-884D-8C47-14E7A812CE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1EE65-A0DD-4D45-A524-90BD7F487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D094230-4975-5E4B-A3A0-73FBFC1B2D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0042A-A447-7844-8902-E49A293D20F1}"/>
              </a:ext>
            </a:extLst>
          </p:cNvPr>
          <p:cNvSpPr>
            <a:spLocks noGrp="1"/>
          </p:cNvSpPr>
          <p:nvPr>
            <p:ph type="dt" sz="half" idx="10"/>
          </p:nvPr>
        </p:nvSpPr>
        <p:spPr/>
        <p:txBody>
          <a:bodyPr/>
          <a:lstStyle/>
          <a:p>
            <a:fld id="{CFE7B745-DF8B-0242-92E7-F0980AB518CD}" type="datetimeFigureOut">
              <a:rPr lang="en-US" smtClean="0"/>
              <a:t>7/1/2025</a:t>
            </a:fld>
            <a:endParaRPr lang="en-US"/>
          </a:p>
        </p:txBody>
      </p:sp>
      <p:sp>
        <p:nvSpPr>
          <p:cNvPr id="6" name="Footer Placeholder 5">
            <a:extLst>
              <a:ext uri="{FF2B5EF4-FFF2-40B4-BE49-F238E27FC236}">
                <a16:creationId xmlns:a16="http://schemas.microsoft.com/office/drawing/2014/main" id="{AEFFC29C-AB84-B747-956B-B2B78750F8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550B8A-8CA8-6D4E-8A18-E8775DE1234D}"/>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686072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8EBB9-1EBC-A843-92DC-A118916283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AC682F-70A4-6145-B6EA-112C483E14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F78C9C-A6C8-0446-8CE8-0C25F89D5E4D}"/>
              </a:ext>
            </a:extLst>
          </p:cNvPr>
          <p:cNvSpPr>
            <a:spLocks noGrp="1"/>
          </p:cNvSpPr>
          <p:nvPr>
            <p:ph type="dt" sz="half" idx="10"/>
          </p:nvPr>
        </p:nvSpPr>
        <p:spPr/>
        <p:txBody>
          <a:bodyPr/>
          <a:lstStyle/>
          <a:p>
            <a:fld id="{CFE7B745-DF8B-0242-92E7-F0980AB518CD}" type="datetimeFigureOut">
              <a:rPr lang="en-US" smtClean="0"/>
              <a:t>7/1/2025</a:t>
            </a:fld>
            <a:endParaRPr lang="en-US"/>
          </a:p>
        </p:txBody>
      </p:sp>
      <p:sp>
        <p:nvSpPr>
          <p:cNvPr id="5" name="Footer Placeholder 4">
            <a:extLst>
              <a:ext uri="{FF2B5EF4-FFF2-40B4-BE49-F238E27FC236}">
                <a16:creationId xmlns:a16="http://schemas.microsoft.com/office/drawing/2014/main" id="{6E611B79-CB7A-EE4C-B854-2361FAD72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E4011A-4F33-C448-9F4E-761564DE0967}"/>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29222837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45B7B8-0D28-4948-8C5F-22B51BAB98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A06234-D908-D943-8188-D68D7F3EAF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826481-D06C-C042-8066-E768EC73CA86}"/>
              </a:ext>
            </a:extLst>
          </p:cNvPr>
          <p:cNvSpPr>
            <a:spLocks noGrp="1"/>
          </p:cNvSpPr>
          <p:nvPr>
            <p:ph type="dt" sz="half" idx="10"/>
          </p:nvPr>
        </p:nvSpPr>
        <p:spPr/>
        <p:txBody>
          <a:bodyPr/>
          <a:lstStyle/>
          <a:p>
            <a:fld id="{CFE7B745-DF8B-0242-92E7-F0980AB518CD}" type="datetimeFigureOut">
              <a:rPr lang="en-US" smtClean="0"/>
              <a:t>7/1/2025</a:t>
            </a:fld>
            <a:endParaRPr lang="en-US"/>
          </a:p>
        </p:txBody>
      </p:sp>
      <p:sp>
        <p:nvSpPr>
          <p:cNvPr id="5" name="Footer Placeholder 4">
            <a:extLst>
              <a:ext uri="{FF2B5EF4-FFF2-40B4-BE49-F238E27FC236}">
                <a16:creationId xmlns:a16="http://schemas.microsoft.com/office/drawing/2014/main" id="{861EBB75-4DB9-0F41-AB63-1275877FD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38D92B-3F31-8C44-8E7B-3E219027EF31}"/>
              </a:ext>
            </a:extLst>
          </p:cNvPr>
          <p:cNvSpPr>
            <a:spLocks noGrp="1"/>
          </p:cNvSpPr>
          <p:nvPr>
            <p:ph type="sldNum" sz="quarter" idx="12"/>
          </p:nvPr>
        </p:nvSpPr>
        <p:spPr/>
        <p:txBody>
          <a:bodyPr/>
          <a:lstStyle/>
          <a:p>
            <a:fld id="{969B71CF-2512-DC4F-80BD-DF39A63C0657}" type="slidenum">
              <a:rPr lang="en-US" smtClean="0"/>
              <a:t>‹#›</a:t>
            </a:fld>
            <a:endParaRPr lang="en-US"/>
          </a:p>
        </p:txBody>
      </p:sp>
    </p:spTree>
    <p:extLst>
      <p:ext uri="{BB962C8B-B14F-4D97-AF65-F5344CB8AC3E}">
        <p14:creationId xmlns:p14="http://schemas.microsoft.com/office/powerpoint/2010/main" val="804825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UNICEF Photo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4D33F75-791A-8643-BA87-4DAF53721B30}"/>
              </a:ext>
            </a:extLst>
          </p:cNvPr>
          <p:cNvSpPr>
            <a:spLocks noGrp="1"/>
          </p:cNvSpPr>
          <p:nvPr>
            <p:ph type="pic" sz="quarter" idx="10"/>
          </p:nvPr>
        </p:nvSpPr>
        <p:spPr>
          <a:xfrm>
            <a:off x="0" y="0"/>
            <a:ext cx="12192000" cy="6858000"/>
          </a:xfrm>
        </p:spPr>
        <p:txBody>
          <a:bodyPr/>
          <a:lstStyle>
            <a:lvl1pPr marL="0" indent="0" algn="ctr">
              <a:buNone/>
              <a:defRPr>
                <a:solidFill>
                  <a:schemeClr val="bg2">
                    <a:lumMod val="20000"/>
                    <a:lumOff val="80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Photo here</a:t>
            </a:r>
          </a:p>
        </p:txBody>
      </p:sp>
    </p:spTree>
    <p:extLst>
      <p:ext uri="{BB962C8B-B14F-4D97-AF65-F5344CB8AC3E}">
        <p14:creationId xmlns:p14="http://schemas.microsoft.com/office/powerpoint/2010/main" val="691449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UNICEF Photo slide">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2084D1F1-25D7-1445-AC17-82787DDD157A}"/>
              </a:ext>
            </a:extLst>
          </p:cNvPr>
          <p:cNvSpPr>
            <a:spLocks noGrp="1"/>
          </p:cNvSpPr>
          <p:nvPr>
            <p:ph type="pic" sz="quarter" idx="11"/>
          </p:nvPr>
        </p:nvSpPr>
        <p:spPr>
          <a:xfrm>
            <a:off x="0" y="0"/>
            <a:ext cx="12192000" cy="6858000"/>
          </a:xfrm>
        </p:spPr>
        <p:txBody>
          <a:bodyPr/>
          <a:lstStyle>
            <a:lvl1pPr marL="0" indent="0" algn="ctr">
              <a:buNone/>
              <a:defRPr i="1">
                <a:solidFill>
                  <a:srgbClr val="D4D7D9"/>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PHOTO HERE</a:t>
            </a:r>
          </a:p>
        </p:txBody>
      </p:sp>
    </p:spTree>
    <p:extLst>
      <p:ext uri="{BB962C8B-B14F-4D97-AF65-F5344CB8AC3E}">
        <p14:creationId xmlns:p14="http://schemas.microsoft.com/office/powerpoint/2010/main" val="4062906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549E0BE-84F6-094B-BBF2-726C47192BBA}"/>
              </a:ext>
            </a:extLst>
          </p:cNvPr>
          <p:cNvSpPr>
            <a:spLocks noGrp="1"/>
          </p:cNvSpPr>
          <p:nvPr>
            <p:ph sz="quarter" idx="11"/>
          </p:nvPr>
        </p:nvSpPr>
        <p:spPr>
          <a:xfrm>
            <a:off x="0" y="0"/>
            <a:ext cx="12192000" cy="6858000"/>
          </a:xfrm>
        </p:spPr>
        <p:txBody>
          <a:bodyPr/>
          <a:lstStyle>
            <a:lvl1pPr marL="0" indent="0" algn="ctr">
              <a:buNone/>
              <a:defRPr/>
            </a:lvl1pPr>
          </a:lstStyle>
          <a:p>
            <a:pPr lvl="0"/>
            <a:endParaRPr lang="en-US" dirty="0"/>
          </a:p>
          <a:p>
            <a:pPr lvl="0"/>
            <a:endParaRPr lang="en-US" dirty="0"/>
          </a:p>
          <a:p>
            <a:pPr lvl="0"/>
            <a:endParaRPr lang="en-US" dirty="0"/>
          </a:p>
          <a:p>
            <a:pPr lvl="0"/>
            <a:endParaRPr lang="en-US" dirty="0"/>
          </a:p>
          <a:p>
            <a:pPr lvl="0"/>
            <a:r>
              <a:rPr lang="en-US" dirty="0"/>
              <a:t>Graphics here</a:t>
            </a:r>
          </a:p>
        </p:txBody>
      </p:sp>
    </p:spTree>
    <p:extLst>
      <p:ext uri="{BB962C8B-B14F-4D97-AF65-F5344CB8AC3E}">
        <p14:creationId xmlns:p14="http://schemas.microsoft.com/office/powerpoint/2010/main" val="2860031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92600" y="0"/>
            <a:ext cx="7699401" cy="685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3894401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4891316" y="587829"/>
            <a:ext cx="3164115" cy="2769325"/>
          </a:xfrm>
          <a:solidFill>
            <a:srgbClr val="00B0F0"/>
          </a:solidFill>
        </p:spPr>
        <p:txBody>
          <a:bodyPr/>
          <a:lstStyle>
            <a:lvl1pPr>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
        <p:nvSpPr>
          <p:cNvPr id="7" name="Picture Placeholder 7"/>
          <p:cNvSpPr>
            <a:spLocks noGrp="1"/>
          </p:cNvSpPr>
          <p:nvPr>
            <p:ph type="pic" sz="quarter" idx="11" hasCustomPrompt="1"/>
          </p:nvPr>
        </p:nvSpPr>
        <p:spPr>
          <a:xfrm>
            <a:off x="8244116" y="587829"/>
            <a:ext cx="3164115" cy="2769325"/>
          </a:xfrm>
          <a:solidFill>
            <a:srgbClr val="00B0F0"/>
          </a:solidFill>
        </p:spPr>
        <p:txBody>
          <a:bodyPr/>
          <a:lstStyle>
            <a:lvl1pPr>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
        <p:nvSpPr>
          <p:cNvPr id="8" name="Picture Placeholder 7"/>
          <p:cNvSpPr>
            <a:spLocks noGrp="1"/>
          </p:cNvSpPr>
          <p:nvPr>
            <p:ph type="pic" sz="quarter" idx="12" hasCustomPrompt="1"/>
          </p:nvPr>
        </p:nvSpPr>
        <p:spPr>
          <a:xfrm>
            <a:off x="8244116" y="3513909"/>
            <a:ext cx="3164115" cy="2769325"/>
          </a:xfrm>
          <a:solidFill>
            <a:srgbClr val="00B0F0"/>
          </a:solidFill>
        </p:spPr>
        <p:txBody>
          <a:bodyPr/>
          <a:lstStyle>
            <a:lvl1pPr>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
        <p:nvSpPr>
          <p:cNvPr id="9" name="Picture Placeholder 7"/>
          <p:cNvSpPr>
            <a:spLocks noGrp="1"/>
          </p:cNvSpPr>
          <p:nvPr>
            <p:ph type="pic" sz="quarter" idx="13" hasCustomPrompt="1"/>
          </p:nvPr>
        </p:nvSpPr>
        <p:spPr>
          <a:xfrm>
            <a:off x="4891316" y="3513909"/>
            <a:ext cx="3164115" cy="2769325"/>
          </a:xfrm>
          <a:solidFill>
            <a:srgbClr val="00B0F0"/>
          </a:solidFill>
        </p:spPr>
        <p:txBody>
          <a:bodyPr/>
          <a:lstStyle>
            <a:lvl1pPr>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Tree>
    <p:extLst>
      <p:ext uri="{BB962C8B-B14F-4D97-AF65-F5344CB8AC3E}">
        <p14:creationId xmlns:p14="http://schemas.microsoft.com/office/powerpoint/2010/main" val="4048958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lide for maps">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647705" y="1901826"/>
            <a:ext cx="5295900" cy="3856039"/>
          </a:xfrm>
        </p:spPr>
        <p:txBody>
          <a:bodyPr/>
          <a:lstStyle/>
          <a:p>
            <a:endParaRPr lang="en-US"/>
          </a:p>
        </p:txBody>
      </p:sp>
      <p:sp>
        <p:nvSpPr>
          <p:cNvPr id="7" name="Picture Placeholder 1"/>
          <p:cNvSpPr>
            <a:spLocks noGrp="1"/>
          </p:cNvSpPr>
          <p:nvPr>
            <p:ph type="pic" sz="quarter" idx="10" hasCustomPrompt="1"/>
          </p:nvPr>
        </p:nvSpPr>
        <p:spPr>
          <a:xfrm>
            <a:off x="660403" y="1902186"/>
            <a:ext cx="5286309" cy="3856064"/>
          </a:xfrm>
          <a:solidFill>
            <a:schemeClr val="bg2"/>
          </a:solidFill>
          <a:ln>
            <a:noFill/>
          </a:ln>
        </p:spPr>
        <p:txBody>
          <a:bodyPr>
            <a:normAutofit/>
          </a:bodyPr>
          <a:lstStyle>
            <a:lvl1pPr>
              <a:defRPr sz="1320" baseline="0">
                <a:latin typeface="Arial" charset="0"/>
                <a:ea typeface="Arial" charset="0"/>
                <a:cs typeface="Arial"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Click to add Maps, Graphs, Diagrams, pie charts etc.</a:t>
            </a:r>
          </a:p>
        </p:txBody>
      </p:sp>
      <p:sp>
        <p:nvSpPr>
          <p:cNvPr id="12" name="Picture Placeholder 1"/>
          <p:cNvSpPr>
            <a:spLocks noGrp="1"/>
          </p:cNvSpPr>
          <p:nvPr>
            <p:ph type="pic" sz="quarter" idx="12" hasCustomPrompt="1"/>
          </p:nvPr>
        </p:nvSpPr>
        <p:spPr>
          <a:xfrm>
            <a:off x="6203952" y="1902186"/>
            <a:ext cx="5286309" cy="3856064"/>
          </a:xfrm>
          <a:solidFill>
            <a:schemeClr val="bg2"/>
          </a:solidFill>
          <a:ln>
            <a:noFill/>
          </a:ln>
        </p:spPr>
        <p:txBody>
          <a:bodyPr>
            <a:normAutofit/>
          </a:bodyPr>
          <a:lstStyle>
            <a:lvl1pPr>
              <a:defRPr sz="1320" baseline="0">
                <a:latin typeface="Arial" charset="0"/>
                <a:ea typeface="Arial" charset="0"/>
                <a:cs typeface="Arial"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Click to add Maps, Graphs, Diagrams, pie charts etc.</a:t>
            </a:r>
          </a:p>
        </p:txBody>
      </p:sp>
    </p:spTree>
    <p:extLst>
      <p:ext uri="{BB962C8B-B14F-4D97-AF65-F5344CB8AC3E}">
        <p14:creationId xmlns:p14="http://schemas.microsoft.com/office/powerpoint/2010/main" val="1332353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Number slide">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0" y="0"/>
            <a:ext cx="12192000" cy="6858000"/>
          </a:xfrm>
          <a:solidFill>
            <a:schemeClr val="bg1">
              <a:lumMod val="95000"/>
            </a:schemeClr>
          </a:solidFill>
        </p:spPr>
        <p:txBody>
          <a:bodyPr>
            <a:normAutofit/>
          </a:bodyPr>
          <a:lstStyle>
            <a:lvl1pPr>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Click to add the best image you have.</a:t>
            </a:r>
          </a:p>
        </p:txBody>
      </p:sp>
    </p:spTree>
    <p:extLst>
      <p:ext uri="{BB962C8B-B14F-4D97-AF65-F5344CB8AC3E}">
        <p14:creationId xmlns:p14="http://schemas.microsoft.com/office/powerpoint/2010/main" val="55708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28A848DD-5123-4671-933B-D0422386FAD9}" type="datetime1">
              <a:rPr lang="ja-JP" altLang="en-US" smtClean="0"/>
              <a:t>2025/7/1</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1DCF5699-6D71-4925-BB4E-A9E170AC075A}" type="slidenum">
              <a:rPr lang="ja-JP" altLang="en-US" smtClean="0"/>
              <a:pPr>
                <a:defRPr/>
              </a:pPr>
              <a:t>‹#›</a:t>
            </a:fld>
            <a:endParaRPr lang="ja-JP" altLang="en-US"/>
          </a:p>
        </p:txBody>
      </p:sp>
    </p:spTree>
    <p:extLst>
      <p:ext uri="{BB962C8B-B14F-4D97-AF65-F5344CB8AC3E}">
        <p14:creationId xmlns:p14="http://schemas.microsoft.com/office/powerpoint/2010/main" val="12136482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Zoomed Map">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762005" y="1643063"/>
            <a:ext cx="10629900" cy="3986212"/>
          </a:xfrm>
          <a:solidFill>
            <a:schemeClr val="bg2"/>
          </a:solidFill>
        </p:spPr>
        <p:txBody>
          <a:bodyPr>
            <a:normAutofit/>
          </a:bodyPr>
          <a:lstStyle>
            <a:lvl1pPr marL="205740" indent="-205740" algn="l">
              <a:defRPr sz="132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tabLst/>
              <a:defRPr/>
            </a:pPr>
            <a:r>
              <a:rPr lang="en-US"/>
              <a:t>You can place a zoomed in view of your map here or place a graph. This slide is optional. </a:t>
            </a:r>
            <a:br>
              <a:rPr lang="en-US"/>
            </a:br>
            <a:r>
              <a:rPr lang="en-US"/>
              <a:t>Whatever best fits your requirement.</a:t>
            </a:r>
          </a:p>
        </p:txBody>
      </p:sp>
    </p:spTree>
    <p:extLst>
      <p:ext uri="{BB962C8B-B14F-4D97-AF65-F5344CB8AC3E}">
        <p14:creationId xmlns:p14="http://schemas.microsoft.com/office/powerpoint/2010/main" val="19949031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 images">
    <p:spTree>
      <p:nvGrpSpPr>
        <p:cNvPr id="1" name=""/>
        <p:cNvGrpSpPr/>
        <p:nvPr/>
      </p:nvGrpSpPr>
      <p:grpSpPr>
        <a:xfrm>
          <a:off x="0" y="0"/>
          <a:ext cx="0" cy="0"/>
          <a:chOff x="0" y="0"/>
          <a:chExt cx="0" cy="0"/>
        </a:xfrm>
      </p:grpSpPr>
      <p:sp>
        <p:nvSpPr>
          <p:cNvPr id="7" name="Picture Placeholder 11"/>
          <p:cNvSpPr>
            <a:spLocks noGrp="1"/>
          </p:cNvSpPr>
          <p:nvPr>
            <p:ph type="pic" sz="quarter" idx="12" hasCustomPrompt="1"/>
          </p:nvPr>
        </p:nvSpPr>
        <p:spPr>
          <a:xfrm>
            <a:off x="0" y="657225"/>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
        <p:nvSpPr>
          <p:cNvPr id="8" name="Picture Placeholder 11"/>
          <p:cNvSpPr>
            <a:spLocks noGrp="1"/>
          </p:cNvSpPr>
          <p:nvPr>
            <p:ph type="pic" sz="quarter" idx="13" hasCustomPrompt="1"/>
          </p:nvPr>
        </p:nvSpPr>
        <p:spPr>
          <a:xfrm>
            <a:off x="7569200" y="3743324"/>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Roman"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28820532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219200" y="4114800"/>
            <a:ext cx="10566400" cy="1295400"/>
          </a:xfrm>
        </p:spPr>
        <p:txBody>
          <a:bodyPr/>
          <a:lstStyle>
            <a:lvl1pPr>
              <a:defRPr sz="6000" b="0">
                <a:solidFill>
                  <a:schemeClr val="bg1"/>
                </a:solidFill>
              </a:defRPr>
            </a:lvl1pPr>
          </a:lstStyle>
          <a:p>
            <a:pPr lvl="0"/>
            <a:r>
              <a:rPr lang="en-US" altLang="ja-JP" noProof="0"/>
              <a:t>CLICK TO EDIT MASTER TITLE STYLE</a:t>
            </a:r>
          </a:p>
        </p:txBody>
      </p:sp>
      <p:sp>
        <p:nvSpPr>
          <p:cNvPr id="4099" name="Rectangle 3"/>
          <p:cNvSpPr>
            <a:spLocks noGrp="1" noChangeArrowheads="1"/>
          </p:cNvSpPr>
          <p:nvPr>
            <p:ph type="subTitle" idx="1"/>
          </p:nvPr>
        </p:nvSpPr>
        <p:spPr>
          <a:xfrm>
            <a:off x="1219200" y="2819400"/>
            <a:ext cx="10566400" cy="1066800"/>
          </a:xfrm>
        </p:spPr>
        <p:txBody>
          <a:bodyPr/>
          <a:lstStyle>
            <a:lvl1pPr marL="0" indent="0">
              <a:defRPr sz="3200" b="1">
                <a:solidFill>
                  <a:schemeClr val="bg1"/>
                </a:solidFill>
              </a:defRPr>
            </a:lvl1pPr>
          </a:lstStyle>
          <a:p>
            <a:pPr lvl="0"/>
            <a:r>
              <a:rPr lang="en-US" altLang="ja-JP" noProof="0"/>
              <a:t>CLICK TO EDIT MASTER SUBTITLE STYLE</a:t>
            </a:r>
          </a:p>
        </p:txBody>
      </p:sp>
    </p:spTree>
    <p:extLst>
      <p:ext uri="{BB962C8B-B14F-4D97-AF65-F5344CB8AC3E}">
        <p14:creationId xmlns:p14="http://schemas.microsoft.com/office/powerpoint/2010/main" val="12043183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Footer Placeholder 3">
            <a:extLst>
              <a:ext uri="{FF2B5EF4-FFF2-40B4-BE49-F238E27FC236}">
                <a16:creationId xmlns:a16="http://schemas.microsoft.com/office/drawing/2014/main" id="{85B7D2EA-398E-89DC-3F31-A75736C44B0E}"/>
              </a:ext>
            </a:extLst>
          </p:cNvPr>
          <p:cNvSpPr>
            <a:spLocks noGrp="1" noChangeArrowheads="1"/>
          </p:cNvSpPr>
          <p:nvPr>
            <p:ph type="ftr" sz="quarter" idx="10"/>
          </p:nvPr>
        </p:nvSpPr>
        <p:spPr>
          <a:xfrm>
            <a:off x="4165600" y="6248400"/>
            <a:ext cx="3860800" cy="457200"/>
          </a:xfrm>
          <a:prstGeom prst="rect">
            <a:avLst/>
          </a:prstGeom>
        </p:spPr>
        <p:txBody>
          <a:bodyPr/>
          <a:lstStyle>
            <a:lvl1pPr>
              <a:defRPr>
                <a:ea typeface="ＭＳ Ｐゴシック" charset="-128"/>
              </a:defRPr>
            </a:lvl1pPr>
          </a:lstStyle>
          <a:p>
            <a:pPr>
              <a:defRPr/>
            </a:pPr>
            <a:r>
              <a:rPr lang="ja-JP" altLang="en-US"/>
              <a:t> </a:t>
            </a:r>
            <a:r>
              <a:rPr lang="en-US" altLang="ja-JP" dirty="0"/>
              <a:t>‹#›</a:t>
            </a:r>
            <a:endParaRPr lang="ja-JP" altLang="en-US"/>
          </a:p>
        </p:txBody>
      </p:sp>
    </p:spTree>
    <p:extLst>
      <p:ext uri="{BB962C8B-B14F-4D97-AF65-F5344CB8AC3E}">
        <p14:creationId xmlns:p14="http://schemas.microsoft.com/office/powerpoint/2010/main" val="2506755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Footer Placeholder 3">
            <a:extLst>
              <a:ext uri="{FF2B5EF4-FFF2-40B4-BE49-F238E27FC236}">
                <a16:creationId xmlns:a16="http://schemas.microsoft.com/office/drawing/2014/main" id="{C909C47E-4F6C-9D9D-CAF9-B3ABB2C476F7}"/>
              </a:ext>
            </a:extLst>
          </p:cNvPr>
          <p:cNvSpPr>
            <a:spLocks noGrp="1" noChangeArrowheads="1"/>
          </p:cNvSpPr>
          <p:nvPr>
            <p:ph type="ftr" sz="quarter" idx="10"/>
          </p:nvPr>
        </p:nvSpPr>
        <p:spPr>
          <a:xfrm>
            <a:off x="4165600" y="6248400"/>
            <a:ext cx="3860800" cy="457200"/>
          </a:xfrm>
          <a:prstGeom prst="rect">
            <a:avLst/>
          </a:prstGeom>
        </p:spPr>
        <p:txBody>
          <a:bodyPr/>
          <a:lstStyle>
            <a:lvl1pPr>
              <a:defRPr>
                <a:ea typeface="ＭＳ Ｐゴシック" charset="-128"/>
              </a:defRPr>
            </a:lvl1pPr>
          </a:lstStyle>
          <a:p>
            <a:pPr>
              <a:defRPr/>
            </a:pPr>
            <a:r>
              <a:rPr lang="ja-JP" altLang="en-US"/>
              <a:t> </a:t>
            </a:r>
            <a:r>
              <a:rPr lang="en-US" altLang="ja-JP" dirty="0"/>
              <a:t>‹#›</a:t>
            </a:r>
            <a:endParaRPr lang="ja-JP" altLang="en-US"/>
          </a:p>
        </p:txBody>
      </p:sp>
    </p:spTree>
    <p:extLst>
      <p:ext uri="{BB962C8B-B14F-4D97-AF65-F5344CB8AC3E}">
        <p14:creationId xmlns:p14="http://schemas.microsoft.com/office/powerpoint/2010/main" val="17585384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1117600" y="1905000"/>
            <a:ext cx="49784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299200" y="1905000"/>
            <a:ext cx="49784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Footer Placeholder 4">
            <a:extLst>
              <a:ext uri="{FF2B5EF4-FFF2-40B4-BE49-F238E27FC236}">
                <a16:creationId xmlns:a16="http://schemas.microsoft.com/office/drawing/2014/main" id="{53B83053-DD94-6733-4F68-D2AF837416DF}"/>
              </a:ext>
            </a:extLst>
          </p:cNvPr>
          <p:cNvSpPr>
            <a:spLocks noGrp="1" noChangeArrowheads="1"/>
          </p:cNvSpPr>
          <p:nvPr>
            <p:ph type="ftr" sz="quarter" idx="10"/>
          </p:nvPr>
        </p:nvSpPr>
        <p:spPr>
          <a:xfrm>
            <a:off x="4165600" y="6248400"/>
            <a:ext cx="3860800" cy="457200"/>
          </a:xfrm>
          <a:prstGeom prst="rect">
            <a:avLst/>
          </a:prstGeom>
        </p:spPr>
        <p:txBody>
          <a:bodyPr/>
          <a:lstStyle>
            <a:lvl1pPr>
              <a:defRPr>
                <a:ea typeface="ＭＳ Ｐゴシック" charset="-128"/>
              </a:defRPr>
            </a:lvl1pPr>
          </a:lstStyle>
          <a:p>
            <a:pPr>
              <a:defRPr/>
            </a:pPr>
            <a:r>
              <a:rPr lang="ja-JP" altLang="en-US"/>
              <a:t> </a:t>
            </a:r>
            <a:r>
              <a:rPr lang="en-US" altLang="ja-JP" dirty="0"/>
              <a:t>‹#›</a:t>
            </a:r>
            <a:endParaRPr lang="ja-JP" altLang="en-US"/>
          </a:p>
        </p:txBody>
      </p:sp>
    </p:spTree>
    <p:extLst>
      <p:ext uri="{BB962C8B-B14F-4D97-AF65-F5344CB8AC3E}">
        <p14:creationId xmlns:p14="http://schemas.microsoft.com/office/powerpoint/2010/main" val="15741943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Footer Placeholder 6">
            <a:extLst>
              <a:ext uri="{FF2B5EF4-FFF2-40B4-BE49-F238E27FC236}">
                <a16:creationId xmlns:a16="http://schemas.microsoft.com/office/drawing/2014/main" id="{0549C5D9-2165-2BA6-9421-96D9730FE9C5}"/>
              </a:ext>
            </a:extLst>
          </p:cNvPr>
          <p:cNvSpPr>
            <a:spLocks noGrp="1" noChangeArrowheads="1"/>
          </p:cNvSpPr>
          <p:nvPr>
            <p:ph type="ftr" sz="quarter" idx="10"/>
          </p:nvPr>
        </p:nvSpPr>
        <p:spPr>
          <a:xfrm>
            <a:off x="4165600" y="6248400"/>
            <a:ext cx="3860800" cy="457200"/>
          </a:xfrm>
          <a:prstGeom prst="rect">
            <a:avLst/>
          </a:prstGeom>
        </p:spPr>
        <p:txBody>
          <a:bodyPr/>
          <a:lstStyle>
            <a:lvl1pPr>
              <a:defRPr>
                <a:ea typeface="ＭＳ Ｐゴシック" charset="-128"/>
              </a:defRPr>
            </a:lvl1pPr>
          </a:lstStyle>
          <a:p>
            <a:pPr>
              <a:defRPr/>
            </a:pPr>
            <a:r>
              <a:rPr lang="ja-JP" altLang="en-US"/>
              <a:t> </a:t>
            </a:r>
            <a:r>
              <a:rPr lang="en-US" altLang="ja-JP" dirty="0"/>
              <a:t>‹#›</a:t>
            </a:r>
            <a:endParaRPr lang="ja-JP" altLang="en-US"/>
          </a:p>
        </p:txBody>
      </p:sp>
    </p:spTree>
    <p:extLst>
      <p:ext uri="{BB962C8B-B14F-4D97-AF65-F5344CB8AC3E}">
        <p14:creationId xmlns:p14="http://schemas.microsoft.com/office/powerpoint/2010/main" val="22109186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Footer Placeholder 2">
            <a:extLst>
              <a:ext uri="{FF2B5EF4-FFF2-40B4-BE49-F238E27FC236}">
                <a16:creationId xmlns:a16="http://schemas.microsoft.com/office/drawing/2014/main" id="{526B4E84-2A14-3131-6C0C-CA19348F7A74}"/>
              </a:ext>
            </a:extLst>
          </p:cNvPr>
          <p:cNvSpPr>
            <a:spLocks noGrp="1" noChangeArrowheads="1"/>
          </p:cNvSpPr>
          <p:nvPr>
            <p:ph type="ftr" sz="quarter" idx="10"/>
          </p:nvPr>
        </p:nvSpPr>
        <p:spPr>
          <a:xfrm>
            <a:off x="4165600" y="6248400"/>
            <a:ext cx="3860800" cy="457200"/>
          </a:xfrm>
          <a:prstGeom prst="rect">
            <a:avLst/>
          </a:prstGeom>
        </p:spPr>
        <p:txBody>
          <a:bodyPr/>
          <a:lstStyle>
            <a:lvl1pPr>
              <a:defRPr>
                <a:ea typeface="ＭＳ Ｐゴシック" charset="-128"/>
              </a:defRPr>
            </a:lvl1pPr>
          </a:lstStyle>
          <a:p>
            <a:pPr>
              <a:defRPr/>
            </a:pPr>
            <a:r>
              <a:rPr lang="ja-JP" altLang="en-US"/>
              <a:t> </a:t>
            </a:r>
            <a:r>
              <a:rPr lang="en-US" altLang="ja-JP" dirty="0"/>
              <a:t>‹#›</a:t>
            </a:r>
            <a:endParaRPr lang="ja-JP" altLang="en-US"/>
          </a:p>
        </p:txBody>
      </p:sp>
    </p:spTree>
    <p:extLst>
      <p:ext uri="{BB962C8B-B14F-4D97-AF65-F5344CB8AC3E}">
        <p14:creationId xmlns:p14="http://schemas.microsoft.com/office/powerpoint/2010/main" val="2806841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8224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Footer Placeholder 4">
            <a:extLst>
              <a:ext uri="{FF2B5EF4-FFF2-40B4-BE49-F238E27FC236}">
                <a16:creationId xmlns:a16="http://schemas.microsoft.com/office/drawing/2014/main" id="{8CFCD0DB-216F-C624-ADD9-90D4941745B7}"/>
              </a:ext>
            </a:extLst>
          </p:cNvPr>
          <p:cNvSpPr>
            <a:spLocks noGrp="1" noChangeArrowheads="1"/>
          </p:cNvSpPr>
          <p:nvPr>
            <p:ph type="ftr" sz="quarter" idx="10"/>
          </p:nvPr>
        </p:nvSpPr>
        <p:spPr>
          <a:xfrm>
            <a:off x="4165600" y="6248400"/>
            <a:ext cx="3860800" cy="457200"/>
          </a:xfrm>
          <a:prstGeom prst="rect">
            <a:avLst/>
          </a:prstGeom>
        </p:spPr>
        <p:txBody>
          <a:bodyPr/>
          <a:lstStyle>
            <a:lvl1pPr>
              <a:defRPr>
                <a:ea typeface="ＭＳ Ｐゴシック" charset="-128"/>
              </a:defRPr>
            </a:lvl1pPr>
          </a:lstStyle>
          <a:p>
            <a:pPr>
              <a:defRPr/>
            </a:pPr>
            <a:r>
              <a:rPr lang="ja-JP" altLang="en-US"/>
              <a:t> </a:t>
            </a:r>
            <a:r>
              <a:rPr lang="en-US" altLang="ja-JP" dirty="0"/>
              <a:t>‹#›</a:t>
            </a:r>
            <a:endParaRPr lang="ja-JP" altLang="en-US"/>
          </a:p>
        </p:txBody>
      </p:sp>
    </p:spTree>
    <p:extLst>
      <p:ext uri="{BB962C8B-B14F-4D97-AF65-F5344CB8AC3E}">
        <p14:creationId xmlns:p14="http://schemas.microsoft.com/office/powerpoint/2010/main" val="2717353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561454C1-8718-40D0-A9EE-F2209AB052DD}" type="datetime1">
              <a:rPr lang="ja-JP" altLang="en-US" smtClean="0"/>
              <a:t>2025/7/1</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5791F5D8-4B68-44E6-8616-91DB23CC2210}" type="slidenum">
              <a:rPr lang="ja-JP" altLang="en-US" smtClean="0"/>
              <a:pPr>
                <a:defRPr/>
              </a:pPr>
              <a:t>‹#›</a:t>
            </a:fld>
            <a:endParaRPr lang="ja-JP" altLang="en-US"/>
          </a:p>
        </p:txBody>
      </p:sp>
    </p:spTree>
    <p:extLst>
      <p:ext uri="{BB962C8B-B14F-4D97-AF65-F5344CB8AC3E}">
        <p14:creationId xmlns:p14="http://schemas.microsoft.com/office/powerpoint/2010/main" val="12570368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Footer Placeholder 4">
            <a:extLst>
              <a:ext uri="{FF2B5EF4-FFF2-40B4-BE49-F238E27FC236}">
                <a16:creationId xmlns:a16="http://schemas.microsoft.com/office/drawing/2014/main" id="{16AB5742-409E-2168-1E5F-95C10980929F}"/>
              </a:ext>
            </a:extLst>
          </p:cNvPr>
          <p:cNvSpPr>
            <a:spLocks noGrp="1" noChangeArrowheads="1"/>
          </p:cNvSpPr>
          <p:nvPr>
            <p:ph type="ftr" sz="quarter" idx="10"/>
          </p:nvPr>
        </p:nvSpPr>
        <p:spPr>
          <a:xfrm>
            <a:off x="4165600" y="6248400"/>
            <a:ext cx="3860800" cy="457200"/>
          </a:xfrm>
          <a:prstGeom prst="rect">
            <a:avLst/>
          </a:prstGeom>
        </p:spPr>
        <p:txBody>
          <a:bodyPr/>
          <a:lstStyle>
            <a:lvl1pPr>
              <a:defRPr>
                <a:ea typeface="ＭＳ Ｐゴシック" charset="-128"/>
              </a:defRPr>
            </a:lvl1pPr>
          </a:lstStyle>
          <a:p>
            <a:pPr>
              <a:defRPr/>
            </a:pPr>
            <a:r>
              <a:rPr lang="ja-JP" altLang="en-US"/>
              <a:t> </a:t>
            </a:r>
            <a:r>
              <a:rPr lang="en-US" altLang="ja-JP" dirty="0"/>
              <a:t>‹#›</a:t>
            </a:r>
            <a:endParaRPr lang="ja-JP" altLang="en-US"/>
          </a:p>
        </p:txBody>
      </p:sp>
    </p:spTree>
    <p:extLst>
      <p:ext uri="{BB962C8B-B14F-4D97-AF65-F5344CB8AC3E}">
        <p14:creationId xmlns:p14="http://schemas.microsoft.com/office/powerpoint/2010/main" val="25969221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Footer Placeholder 3">
            <a:extLst>
              <a:ext uri="{FF2B5EF4-FFF2-40B4-BE49-F238E27FC236}">
                <a16:creationId xmlns:a16="http://schemas.microsoft.com/office/drawing/2014/main" id="{55CF89DC-D614-37A2-175C-85CB2A9D203B}"/>
              </a:ext>
            </a:extLst>
          </p:cNvPr>
          <p:cNvSpPr>
            <a:spLocks noGrp="1" noChangeArrowheads="1"/>
          </p:cNvSpPr>
          <p:nvPr>
            <p:ph type="ftr" sz="quarter" idx="10"/>
          </p:nvPr>
        </p:nvSpPr>
        <p:spPr>
          <a:xfrm>
            <a:off x="4165600" y="6248400"/>
            <a:ext cx="3860800" cy="457200"/>
          </a:xfrm>
          <a:prstGeom prst="rect">
            <a:avLst/>
          </a:prstGeom>
        </p:spPr>
        <p:txBody>
          <a:bodyPr/>
          <a:lstStyle>
            <a:lvl1pPr>
              <a:defRPr>
                <a:ea typeface="ＭＳ Ｐゴシック" charset="-128"/>
              </a:defRPr>
            </a:lvl1pPr>
          </a:lstStyle>
          <a:p>
            <a:pPr>
              <a:defRPr/>
            </a:pPr>
            <a:r>
              <a:rPr lang="ja-JP" altLang="en-US"/>
              <a:t> </a:t>
            </a:r>
            <a:r>
              <a:rPr lang="en-US" altLang="ja-JP" dirty="0"/>
              <a:t>‹#›</a:t>
            </a:r>
            <a:endParaRPr lang="ja-JP" altLang="en-US"/>
          </a:p>
        </p:txBody>
      </p:sp>
    </p:spTree>
    <p:extLst>
      <p:ext uri="{BB962C8B-B14F-4D97-AF65-F5344CB8AC3E}">
        <p14:creationId xmlns:p14="http://schemas.microsoft.com/office/powerpoint/2010/main" val="31915697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90000" y="381000"/>
            <a:ext cx="25908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1117600" y="381000"/>
            <a:ext cx="75692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Footer Placeholder 3">
            <a:extLst>
              <a:ext uri="{FF2B5EF4-FFF2-40B4-BE49-F238E27FC236}">
                <a16:creationId xmlns:a16="http://schemas.microsoft.com/office/drawing/2014/main" id="{BF59171F-6BB2-7994-2AE3-AB1FCD349EFC}"/>
              </a:ext>
            </a:extLst>
          </p:cNvPr>
          <p:cNvSpPr>
            <a:spLocks noGrp="1" noChangeArrowheads="1"/>
          </p:cNvSpPr>
          <p:nvPr>
            <p:ph type="ftr" sz="quarter" idx="10"/>
          </p:nvPr>
        </p:nvSpPr>
        <p:spPr>
          <a:xfrm>
            <a:off x="4165600" y="6248400"/>
            <a:ext cx="3860800" cy="457200"/>
          </a:xfrm>
          <a:prstGeom prst="rect">
            <a:avLst/>
          </a:prstGeom>
        </p:spPr>
        <p:txBody>
          <a:bodyPr/>
          <a:lstStyle>
            <a:lvl1pPr>
              <a:defRPr>
                <a:ea typeface="ＭＳ Ｐゴシック" charset="-128"/>
              </a:defRPr>
            </a:lvl1pPr>
          </a:lstStyle>
          <a:p>
            <a:pPr>
              <a:defRPr/>
            </a:pPr>
            <a:r>
              <a:rPr lang="ja-JP" altLang="en-US"/>
              <a:t> </a:t>
            </a:r>
            <a:r>
              <a:rPr lang="en-US" altLang="ja-JP" dirty="0"/>
              <a:t>‹#›</a:t>
            </a:r>
            <a:endParaRPr lang="ja-JP" altLang="en-US"/>
          </a:p>
        </p:txBody>
      </p:sp>
    </p:spTree>
    <p:extLst>
      <p:ext uri="{BB962C8B-B14F-4D97-AF65-F5344CB8AC3E}">
        <p14:creationId xmlns:p14="http://schemas.microsoft.com/office/powerpoint/2010/main" val="749599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1117600" y="381000"/>
            <a:ext cx="10363200" cy="54864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Footer Placeholder 2">
            <a:extLst>
              <a:ext uri="{FF2B5EF4-FFF2-40B4-BE49-F238E27FC236}">
                <a16:creationId xmlns:a16="http://schemas.microsoft.com/office/drawing/2014/main" id="{E32B7C7F-B648-CA26-898A-15B6F8D8C0BD}"/>
              </a:ext>
            </a:extLst>
          </p:cNvPr>
          <p:cNvSpPr>
            <a:spLocks noGrp="1" noChangeArrowheads="1"/>
          </p:cNvSpPr>
          <p:nvPr>
            <p:ph type="ftr" sz="quarter" idx="10"/>
          </p:nvPr>
        </p:nvSpPr>
        <p:spPr>
          <a:xfrm>
            <a:off x="4165600" y="6248400"/>
            <a:ext cx="3860800" cy="457200"/>
          </a:xfrm>
          <a:prstGeom prst="rect">
            <a:avLst/>
          </a:prstGeom>
        </p:spPr>
        <p:txBody>
          <a:bodyPr/>
          <a:lstStyle>
            <a:lvl1pPr>
              <a:defRPr>
                <a:ea typeface="ＭＳ Ｐゴシック" charset="-128"/>
              </a:defRPr>
            </a:lvl1pPr>
          </a:lstStyle>
          <a:p>
            <a:pPr>
              <a:defRPr/>
            </a:pPr>
            <a:r>
              <a:rPr lang="ja-JP" altLang="en-US"/>
              <a:t> </a:t>
            </a:r>
            <a:r>
              <a:rPr lang="en-US" altLang="ja-JP" dirty="0"/>
              <a:t>‹#›</a:t>
            </a:r>
            <a:endParaRPr lang="ja-JP" altLang="en-US"/>
          </a:p>
        </p:txBody>
      </p:sp>
    </p:spTree>
    <p:extLst>
      <p:ext uri="{BB962C8B-B14F-4D97-AF65-F5344CB8AC3E}">
        <p14:creationId xmlns:p14="http://schemas.microsoft.com/office/powerpoint/2010/main" val="13965291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219200" y="4114800"/>
            <a:ext cx="10566400" cy="1295400"/>
          </a:xfrm>
        </p:spPr>
        <p:txBody>
          <a:bodyPr/>
          <a:lstStyle>
            <a:lvl1pPr>
              <a:defRPr sz="6000" b="0">
                <a:solidFill>
                  <a:schemeClr val="bg1"/>
                </a:solidFill>
              </a:defRPr>
            </a:lvl1pPr>
          </a:lstStyle>
          <a:p>
            <a:pPr lvl="0"/>
            <a:r>
              <a:rPr lang="en-US" altLang="ja-JP" noProof="0"/>
              <a:t>CLICK TO EDIT MASTER TITLE STYLE</a:t>
            </a:r>
          </a:p>
        </p:txBody>
      </p:sp>
      <p:sp>
        <p:nvSpPr>
          <p:cNvPr id="4099" name="Rectangle 3"/>
          <p:cNvSpPr>
            <a:spLocks noGrp="1" noChangeArrowheads="1"/>
          </p:cNvSpPr>
          <p:nvPr>
            <p:ph type="subTitle" idx="1"/>
          </p:nvPr>
        </p:nvSpPr>
        <p:spPr>
          <a:xfrm>
            <a:off x="1219200" y="2819400"/>
            <a:ext cx="10566400" cy="1066800"/>
          </a:xfrm>
        </p:spPr>
        <p:txBody>
          <a:bodyPr/>
          <a:lstStyle>
            <a:lvl1pPr marL="0" indent="0">
              <a:defRPr sz="3200" b="1">
                <a:solidFill>
                  <a:schemeClr val="bg1"/>
                </a:solidFill>
              </a:defRPr>
            </a:lvl1pPr>
          </a:lstStyle>
          <a:p>
            <a:pPr lvl="0"/>
            <a:r>
              <a:rPr lang="en-US" altLang="ja-JP" noProof="0"/>
              <a:t>CLICK TO EDIT MASTER SUBTITLE STYLE</a:t>
            </a:r>
          </a:p>
        </p:txBody>
      </p:sp>
    </p:spTree>
    <p:extLst>
      <p:ext uri="{BB962C8B-B14F-4D97-AF65-F5344CB8AC3E}">
        <p14:creationId xmlns:p14="http://schemas.microsoft.com/office/powerpoint/2010/main" val="11015902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a:extLst>
              <a:ext uri="{FF2B5EF4-FFF2-40B4-BE49-F238E27FC236}">
                <a16:creationId xmlns:a16="http://schemas.microsoft.com/office/drawing/2014/main" id="{0D1BAFAD-27E9-8AE6-3B42-CE2D7F86B9E7}"/>
              </a:ext>
            </a:extLst>
          </p:cNvPr>
          <p:cNvSpPr>
            <a:spLocks noGrp="1" noChangeArrowheads="1"/>
          </p:cNvSpPr>
          <p:nvPr>
            <p:ph type="ftr" sz="quarter" idx="10"/>
          </p:nvPr>
        </p:nvSpPr>
        <p:spPr>
          <a:xfrm>
            <a:off x="3251200" y="5638800"/>
            <a:ext cx="3860800" cy="457200"/>
          </a:xfrm>
        </p:spPr>
        <p:txBody>
          <a:bodyPr/>
          <a:lstStyle>
            <a:lvl1pPr>
              <a:defRPr/>
            </a:lvl1pPr>
          </a:lstStyle>
          <a:p>
            <a:pPr>
              <a:defRPr/>
            </a:pPr>
            <a:r>
              <a:rPr lang="ja-JP" altLang="en-US"/>
              <a:t> </a:t>
            </a:r>
            <a:r>
              <a:rPr lang="en-US" altLang="ja-JP" dirty="0"/>
              <a:t>‹#›</a:t>
            </a:r>
            <a:endParaRPr lang="ja-JP" altLang="en-US"/>
          </a:p>
        </p:txBody>
      </p:sp>
    </p:spTree>
    <p:extLst>
      <p:ext uri="{BB962C8B-B14F-4D97-AF65-F5344CB8AC3E}">
        <p14:creationId xmlns:p14="http://schemas.microsoft.com/office/powerpoint/2010/main" val="6214321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5">
            <a:extLst>
              <a:ext uri="{FF2B5EF4-FFF2-40B4-BE49-F238E27FC236}">
                <a16:creationId xmlns:a16="http://schemas.microsoft.com/office/drawing/2014/main" id="{7F8DF9A9-5A1A-66DD-2B14-31FAFFA940AA}"/>
              </a:ext>
            </a:extLst>
          </p:cNvPr>
          <p:cNvSpPr>
            <a:spLocks noGrp="1" noChangeArrowheads="1"/>
          </p:cNvSpPr>
          <p:nvPr>
            <p:ph type="ftr" sz="quarter" idx="10"/>
          </p:nvPr>
        </p:nvSpPr>
        <p:spPr>
          <a:ln/>
        </p:spPr>
        <p:txBody>
          <a:bodyPr/>
          <a:lstStyle>
            <a:lvl1pPr>
              <a:defRPr/>
            </a:lvl1pPr>
          </a:lstStyle>
          <a:p>
            <a:pPr>
              <a:defRPr/>
            </a:pPr>
            <a:r>
              <a:rPr lang="ja-JP" altLang="en-US"/>
              <a:t> </a:t>
            </a:r>
            <a:r>
              <a:rPr lang="en-US" altLang="ja-JP" dirty="0"/>
              <a:t>‹#›</a:t>
            </a:r>
            <a:endParaRPr lang="ja-JP" altLang="en-US"/>
          </a:p>
        </p:txBody>
      </p:sp>
    </p:spTree>
    <p:extLst>
      <p:ext uri="{BB962C8B-B14F-4D97-AF65-F5344CB8AC3E}">
        <p14:creationId xmlns:p14="http://schemas.microsoft.com/office/powerpoint/2010/main" val="11314103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1117600" y="1905000"/>
            <a:ext cx="49784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299200" y="1905000"/>
            <a:ext cx="49784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a:extLst>
              <a:ext uri="{FF2B5EF4-FFF2-40B4-BE49-F238E27FC236}">
                <a16:creationId xmlns:a16="http://schemas.microsoft.com/office/drawing/2014/main" id="{7764D376-D0B4-21B7-EAF3-CA00CB760643}"/>
              </a:ext>
            </a:extLst>
          </p:cNvPr>
          <p:cNvSpPr>
            <a:spLocks noGrp="1" noChangeArrowheads="1"/>
          </p:cNvSpPr>
          <p:nvPr>
            <p:ph type="ftr" sz="quarter" idx="10"/>
          </p:nvPr>
        </p:nvSpPr>
        <p:spPr>
          <a:ln/>
        </p:spPr>
        <p:txBody>
          <a:bodyPr/>
          <a:lstStyle>
            <a:lvl1pPr>
              <a:defRPr/>
            </a:lvl1pPr>
          </a:lstStyle>
          <a:p>
            <a:pPr>
              <a:defRPr/>
            </a:pPr>
            <a:r>
              <a:rPr lang="ja-JP" altLang="en-US"/>
              <a:t> </a:t>
            </a:r>
            <a:r>
              <a:rPr lang="en-US" altLang="ja-JP" dirty="0"/>
              <a:t>‹#›</a:t>
            </a:r>
            <a:endParaRPr lang="ja-JP" altLang="en-US"/>
          </a:p>
        </p:txBody>
      </p:sp>
    </p:spTree>
    <p:extLst>
      <p:ext uri="{BB962C8B-B14F-4D97-AF65-F5344CB8AC3E}">
        <p14:creationId xmlns:p14="http://schemas.microsoft.com/office/powerpoint/2010/main" val="9392292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5">
            <a:extLst>
              <a:ext uri="{FF2B5EF4-FFF2-40B4-BE49-F238E27FC236}">
                <a16:creationId xmlns:a16="http://schemas.microsoft.com/office/drawing/2014/main" id="{AB821719-0E73-3D8E-A25D-6A098C957AD4}"/>
              </a:ext>
            </a:extLst>
          </p:cNvPr>
          <p:cNvSpPr>
            <a:spLocks noGrp="1" noChangeArrowheads="1"/>
          </p:cNvSpPr>
          <p:nvPr>
            <p:ph type="ftr" sz="quarter" idx="10"/>
          </p:nvPr>
        </p:nvSpPr>
        <p:spPr>
          <a:ln/>
        </p:spPr>
        <p:txBody>
          <a:bodyPr/>
          <a:lstStyle>
            <a:lvl1pPr>
              <a:defRPr/>
            </a:lvl1pPr>
          </a:lstStyle>
          <a:p>
            <a:pPr>
              <a:defRPr/>
            </a:pPr>
            <a:r>
              <a:rPr lang="ja-JP" altLang="en-US"/>
              <a:t> </a:t>
            </a:r>
            <a:r>
              <a:rPr lang="en-US" altLang="ja-JP" dirty="0"/>
              <a:t>‹#›</a:t>
            </a:r>
            <a:endParaRPr lang="ja-JP" altLang="en-US"/>
          </a:p>
        </p:txBody>
      </p:sp>
    </p:spTree>
    <p:extLst>
      <p:ext uri="{BB962C8B-B14F-4D97-AF65-F5344CB8AC3E}">
        <p14:creationId xmlns:p14="http://schemas.microsoft.com/office/powerpoint/2010/main" val="9790946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5">
            <a:extLst>
              <a:ext uri="{FF2B5EF4-FFF2-40B4-BE49-F238E27FC236}">
                <a16:creationId xmlns:a16="http://schemas.microsoft.com/office/drawing/2014/main" id="{3A4591E3-50A9-47A1-5874-1FA95B565F3D}"/>
              </a:ext>
            </a:extLst>
          </p:cNvPr>
          <p:cNvSpPr>
            <a:spLocks noGrp="1" noChangeArrowheads="1"/>
          </p:cNvSpPr>
          <p:nvPr>
            <p:ph type="ftr" sz="quarter" idx="10"/>
          </p:nvPr>
        </p:nvSpPr>
        <p:spPr>
          <a:ln/>
        </p:spPr>
        <p:txBody>
          <a:bodyPr/>
          <a:lstStyle>
            <a:lvl1pPr>
              <a:defRPr/>
            </a:lvl1pPr>
          </a:lstStyle>
          <a:p>
            <a:pPr>
              <a:defRPr/>
            </a:pPr>
            <a:r>
              <a:rPr lang="ja-JP" altLang="en-US"/>
              <a:t> </a:t>
            </a:r>
            <a:r>
              <a:rPr lang="en-US" altLang="ja-JP" dirty="0"/>
              <a:t>‹#›</a:t>
            </a:r>
            <a:endParaRPr lang="ja-JP" altLang="en-US"/>
          </a:p>
        </p:txBody>
      </p:sp>
    </p:spTree>
    <p:extLst>
      <p:ext uri="{BB962C8B-B14F-4D97-AF65-F5344CB8AC3E}">
        <p14:creationId xmlns:p14="http://schemas.microsoft.com/office/powerpoint/2010/main" val="118607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0DC231B0-7FAE-4574-8E32-AAB34C568B60}" type="datetime1">
              <a:rPr lang="ja-JP" altLang="en-US" smtClean="0"/>
              <a:t>2025/7/1</a:t>
            </a:fld>
            <a:endParaRPr lang="ja-JP" altLang="en-US"/>
          </a:p>
        </p:txBody>
      </p:sp>
      <p:sp>
        <p:nvSpPr>
          <p:cNvPr id="8" name="Footer Placeholder 7"/>
          <p:cNvSpPr>
            <a:spLocks noGrp="1"/>
          </p:cNvSpPr>
          <p:nvPr>
            <p:ph type="ftr" sz="quarter" idx="11"/>
          </p:nvPr>
        </p:nvSpPr>
        <p:spPr/>
        <p:txBody>
          <a:bodyPr/>
          <a:lstStyle/>
          <a:p>
            <a:pPr>
              <a:defRPr/>
            </a:pPr>
            <a:endParaRPr lang="ja-JP" altLang="en-US"/>
          </a:p>
        </p:txBody>
      </p:sp>
      <p:sp>
        <p:nvSpPr>
          <p:cNvPr id="9" name="Slide Number Placeholder 8"/>
          <p:cNvSpPr>
            <a:spLocks noGrp="1"/>
          </p:cNvSpPr>
          <p:nvPr>
            <p:ph type="sldNum" sz="quarter" idx="12"/>
          </p:nvPr>
        </p:nvSpPr>
        <p:spPr/>
        <p:txBody>
          <a:bodyPr/>
          <a:lstStyle/>
          <a:p>
            <a:pPr>
              <a:defRPr/>
            </a:pPr>
            <a:fld id="{FA058CDF-CBD3-421E-8A10-A1BA8E6687C8}" type="slidenum">
              <a:rPr lang="ja-JP" altLang="en-US" smtClean="0"/>
              <a:pPr>
                <a:defRPr/>
              </a:pPr>
              <a:t>‹#›</a:t>
            </a:fld>
            <a:endParaRPr lang="ja-JP" altLang="en-US"/>
          </a:p>
        </p:txBody>
      </p:sp>
    </p:spTree>
    <p:extLst>
      <p:ext uri="{BB962C8B-B14F-4D97-AF65-F5344CB8AC3E}">
        <p14:creationId xmlns:p14="http://schemas.microsoft.com/office/powerpoint/2010/main" val="24637198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59BEE9E2-DE62-C291-25D1-96A07B2E58CA}"/>
              </a:ext>
            </a:extLst>
          </p:cNvPr>
          <p:cNvSpPr>
            <a:spLocks noGrp="1" noChangeArrowheads="1"/>
          </p:cNvSpPr>
          <p:nvPr>
            <p:ph type="ftr" sz="quarter" idx="10"/>
          </p:nvPr>
        </p:nvSpPr>
        <p:spPr/>
        <p:txBody>
          <a:bodyPr/>
          <a:lstStyle>
            <a:lvl1pPr>
              <a:defRPr/>
            </a:lvl1pPr>
          </a:lstStyle>
          <a:p>
            <a:pPr>
              <a:defRPr/>
            </a:pPr>
            <a:endParaRPr lang="en-US" altLang="ja-JP"/>
          </a:p>
          <a:p>
            <a:pPr>
              <a:defRPr/>
            </a:pPr>
            <a:fld id="{76DBFF76-B6BB-4DE2-9A2B-D4D76351D74D}" type="slidenum">
              <a:rPr lang="ja-JP" altLang="en-US"/>
              <a:pPr>
                <a:defRPr/>
              </a:pPr>
              <a:t>‹#›</a:t>
            </a:fld>
            <a:endParaRPr lang="ja-JP" altLang="en-US"/>
          </a:p>
        </p:txBody>
      </p:sp>
    </p:spTree>
    <p:extLst>
      <p:ext uri="{BB962C8B-B14F-4D97-AF65-F5344CB8AC3E}">
        <p14:creationId xmlns:p14="http://schemas.microsoft.com/office/powerpoint/2010/main" val="7016091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5">
            <a:extLst>
              <a:ext uri="{FF2B5EF4-FFF2-40B4-BE49-F238E27FC236}">
                <a16:creationId xmlns:a16="http://schemas.microsoft.com/office/drawing/2014/main" id="{55B4FD51-3F80-A295-D78B-EFA297FA98E7}"/>
              </a:ext>
            </a:extLst>
          </p:cNvPr>
          <p:cNvSpPr>
            <a:spLocks noGrp="1" noChangeArrowheads="1"/>
          </p:cNvSpPr>
          <p:nvPr>
            <p:ph type="ftr" sz="quarter" idx="10"/>
          </p:nvPr>
        </p:nvSpPr>
        <p:spPr>
          <a:ln/>
        </p:spPr>
        <p:txBody>
          <a:bodyPr/>
          <a:lstStyle>
            <a:lvl1pPr>
              <a:defRPr/>
            </a:lvl1pPr>
          </a:lstStyle>
          <a:p>
            <a:pPr>
              <a:defRPr/>
            </a:pPr>
            <a:r>
              <a:rPr lang="ja-JP" altLang="en-US"/>
              <a:t> </a:t>
            </a:r>
            <a:r>
              <a:rPr lang="en-US" altLang="ja-JP" dirty="0"/>
              <a:t>‹#›</a:t>
            </a:r>
            <a:endParaRPr lang="ja-JP" altLang="en-US"/>
          </a:p>
        </p:txBody>
      </p:sp>
    </p:spTree>
    <p:extLst>
      <p:ext uri="{BB962C8B-B14F-4D97-AF65-F5344CB8AC3E}">
        <p14:creationId xmlns:p14="http://schemas.microsoft.com/office/powerpoint/2010/main" val="34169176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5">
            <a:extLst>
              <a:ext uri="{FF2B5EF4-FFF2-40B4-BE49-F238E27FC236}">
                <a16:creationId xmlns:a16="http://schemas.microsoft.com/office/drawing/2014/main" id="{95E0E299-3302-C913-2ED6-86E21358374B}"/>
              </a:ext>
            </a:extLst>
          </p:cNvPr>
          <p:cNvSpPr>
            <a:spLocks noGrp="1" noChangeArrowheads="1"/>
          </p:cNvSpPr>
          <p:nvPr>
            <p:ph type="ftr" sz="quarter" idx="10"/>
          </p:nvPr>
        </p:nvSpPr>
        <p:spPr>
          <a:ln/>
        </p:spPr>
        <p:txBody>
          <a:bodyPr/>
          <a:lstStyle>
            <a:lvl1pPr>
              <a:defRPr/>
            </a:lvl1pPr>
          </a:lstStyle>
          <a:p>
            <a:pPr>
              <a:defRPr/>
            </a:pPr>
            <a:r>
              <a:rPr lang="ja-JP" altLang="en-US"/>
              <a:t> </a:t>
            </a:r>
            <a:r>
              <a:rPr lang="en-US" altLang="ja-JP" dirty="0"/>
              <a:t>‹#›</a:t>
            </a:r>
            <a:endParaRPr lang="ja-JP" altLang="en-US"/>
          </a:p>
        </p:txBody>
      </p:sp>
    </p:spTree>
    <p:extLst>
      <p:ext uri="{BB962C8B-B14F-4D97-AF65-F5344CB8AC3E}">
        <p14:creationId xmlns:p14="http://schemas.microsoft.com/office/powerpoint/2010/main" val="40684077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a:extLst>
              <a:ext uri="{FF2B5EF4-FFF2-40B4-BE49-F238E27FC236}">
                <a16:creationId xmlns:a16="http://schemas.microsoft.com/office/drawing/2014/main" id="{8C02E626-AC11-12C0-224B-4834590143B7}"/>
              </a:ext>
            </a:extLst>
          </p:cNvPr>
          <p:cNvSpPr>
            <a:spLocks noGrp="1" noChangeArrowheads="1"/>
          </p:cNvSpPr>
          <p:nvPr>
            <p:ph type="ftr" sz="quarter" idx="10"/>
          </p:nvPr>
        </p:nvSpPr>
        <p:spPr>
          <a:ln/>
        </p:spPr>
        <p:txBody>
          <a:bodyPr/>
          <a:lstStyle>
            <a:lvl1pPr>
              <a:defRPr/>
            </a:lvl1pPr>
          </a:lstStyle>
          <a:p>
            <a:pPr>
              <a:defRPr/>
            </a:pPr>
            <a:r>
              <a:rPr lang="ja-JP" altLang="en-US"/>
              <a:t> </a:t>
            </a:r>
            <a:r>
              <a:rPr lang="en-US" altLang="ja-JP" dirty="0"/>
              <a:t>‹#›</a:t>
            </a:r>
            <a:endParaRPr lang="ja-JP" altLang="en-US"/>
          </a:p>
        </p:txBody>
      </p:sp>
    </p:spTree>
    <p:extLst>
      <p:ext uri="{BB962C8B-B14F-4D97-AF65-F5344CB8AC3E}">
        <p14:creationId xmlns:p14="http://schemas.microsoft.com/office/powerpoint/2010/main" val="28446612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90000" y="381000"/>
            <a:ext cx="25908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1117600" y="381000"/>
            <a:ext cx="75692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a:extLst>
              <a:ext uri="{FF2B5EF4-FFF2-40B4-BE49-F238E27FC236}">
                <a16:creationId xmlns:a16="http://schemas.microsoft.com/office/drawing/2014/main" id="{CFF15E32-434F-5A7E-C93B-8F98D74CA2BA}"/>
              </a:ext>
            </a:extLst>
          </p:cNvPr>
          <p:cNvSpPr>
            <a:spLocks noGrp="1" noChangeArrowheads="1"/>
          </p:cNvSpPr>
          <p:nvPr>
            <p:ph type="ftr" sz="quarter" idx="10"/>
          </p:nvPr>
        </p:nvSpPr>
        <p:spPr>
          <a:ln/>
        </p:spPr>
        <p:txBody>
          <a:bodyPr/>
          <a:lstStyle>
            <a:lvl1pPr>
              <a:defRPr/>
            </a:lvl1pPr>
          </a:lstStyle>
          <a:p>
            <a:pPr>
              <a:defRPr/>
            </a:pPr>
            <a:r>
              <a:rPr lang="ja-JP" altLang="en-US"/>
              <a:t> </a:t>
            </a:r>
            <a:r>
              <a:rPr lang="en-US" altLang="ja-JP" dirty="0"/>
              <a:t>‹#›</a:t>
            </a:r>
            <a:endParaRPr lang="ja-JP" altLang="en-US"/>
          </a:p>
        </p:txBody>
      </p:sp>
    </p:spTree>
    <p:extLst>
      <p:ext uri="{BB962C8B-B14F-4D97-AF65-F5344CB8AC3E}">
        <p14:creationId xmlns:p14="http://schemas.microsoft.com/office/powerpoint/2010/main" val="4922769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1117600" y="381000"/>
            <a:ext cx="10363200" cy="54864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5">
            <a:extLst>
              <a:ext uri="{FF2B5EF4-FFF2-40B4-BE49-F238E27FC236}">
                <a16:creationId xmlns:a16="http://schemas.microsoft.com/office/drawing/2014/main" id="{B47534BF-2DCF-8116-E046-46F56DA0949F}"/>
              </a:ext>
            </a:extLst>
          </p:cNvPr>
          <p:cNvSpPr>
            <a:spLocks noGrp="1" noChangeArrowheads="1"/>
          </p:cNvSpPr>
          <p:nvPr>
            <p:ph type="ftr" sz="quarter" idx="10"/>
          </p:nvPr>
        </p:nvSpPr>
        <p:spPr>
          <a:ln/>
        </p:spPr>
        <p:txBody>
          <a:bodyPr/>
          <a:lstStyle>
            <a:lvl1pPr>
              <a:defRPr/>
            </a:lvl1pPr>
          </a:lstStyle>
          <a:p>
            <a:pPr>
              <a:defRPr/>
            </a:pPr>
            <a:r>
              <a:rPr lang="ja-JP" altLang="en-US"/>
              <a:t> </a:t>
            </a:r>
            <a:r>
              <a:rPr lang="en-US" altLang="ja-JP" dirty="0"/>
              <a:t>‹#›</a:t>
            </a:r>
            <a:endParaRPr lang="ja-JP" altLang="en-US"/>
          </a:p>
        </p:txBody>
      </p:sp>
    </p:spTree>
    <p:extLst>
      <p:ext uri="{BB962C8B-B14F-4D97-AF65-F5344CB8AC3E}">
        <p14:creationId xmlns:p14="http://schemas.microsoft.com/office/powerpoint/2010/main" val="15105203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5">
            <a:extLst>
              <a:ext uri="{FF2B5EF4-FFF2-40B4-BE49-F238E27FC236}">
                <a16:creationId xmlns:a16="http://schemas.microsoft.com/office/drawing/2014/main" id="{C22558E8-0304-EEAE-F110-43C60C679E38}"/>
              </a:ext>
            </a:extLst>
          </p:cNvPr>
          <p:cNvSpPr>
            <a:spLocks noGrp="1" noChangeArrowheads="1"/>
          </p:cNvSpPr>
          <p:nvPr>
            <p:ph type="ftr" sz="quarter" idx="10"/>
          </p:nvPr>
        </p:nvSpPr>
        <p:spPr>
          <a:ln/>
        </p:spPr>
        <p:txBody>
          <a:bodyPr/>
          <a:lstStyle>
            <a:lvl1pPr>
              <a:defRPr/>
            </a:lvl1pPr>
          </a:lstStyle>
          <a:p>
            <a:pPr>
              <a:defRPr/>
            </a:pPr>
            <a:r>
              <a:rPr lang="ja-JP" altLang="en-US"/>
              <a:t> </a:t>
            </a:r>
            <a:r>
              <a:rPr lang="en-US" altLang="ja-JP" dirty="0"/>
              <a:t>‹#›</a:t>
            </a:r>
            <a:endParaRPr lang="ja-JP" altLang="en-US"/>
          </a:p>
        </p:txBody>
      </p:sp>
    </p:spTree>
    <p:extLst>
      <p:ext uri="{BB962C8B-B14F-4D97-AF65-F5344CB8AC3E}">
        <p14:creationId xmlns:p14="http://schemas.microsoft.com/office/powerpoint/2010/main" val="18432956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p>
        </p:txBody>
      </p:sp>
      <p:sp>
        <p:nvSpPr>
          <p:cNvPr id="3" name="字幕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96C9766C-45F6-43CC-A274-690D02D81DAD}"/>
              </a:ext>
            </a:extLst>
          </p:cNvPr>
          <p:cNvSpPr>
            <a:spLocks noGrp="1"/>
          </p:cNvSpPr>
          <p:nvPr>
            <p:ph type="dt" sz="half" idx="10"/>
          </p:nvPr>
        </p:nvSpPr>
        <p:spPr/>
        <p:txBody>
          <a:bodyPr/>
          <a:lstStyle>
            <a:lvl1pPr>
              <a:defRPr/>
            </a:lvl1pPr>
          </a:lstStyle>
          <a:p>
            <a:pPr>
              <a:defRPr/>
            </a:pPr>
            <a:fld id="{BFD05D49-DC21-40FA-8F62-7CBB1DD4CD96}" type="datetimeFigureOut">
              <a:rPr lang="ja-JP" altLang="en-US"/>
              <a:pPr>
                <a:defRPr/>
              </a:pPr>
              <a:t>2025/7/1</a:t>
            </a:fld>
            <a:endParaRPr lang="ja-JP" altLang="en-US"/>
          </a:p>
        </p:txBody>
      </p:sp>
      <p:sp>
        <p:nvSpPr>
          <p:cNvPr id="5" name="フッター プレースホルダー 4">
            <a:extLst>
              <a:ext uri="{FF2B5EF4-FFF2-40B4-BE49-F238E27FC236}">
                <a16:creationId xmlns:a16="http://schemas.microsoft.com/office/drawing/2014/main" id="{74ACE866-CB15-6781-BDBC-A84EB2C9B2C5}"/>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6345094D-8357-49CE-B206-8271D1ED2F46}"/>
              </a:ext>
            </a:extLst>
          </p:cNvPr>
          <p:cNvSpPr>
            <a:spLocks noGrp="1"/>
          </p:cNvSpPr>
          <p:nvPr>
            <p:ph type="sldNum" sz="quarter" idx="12"/>
          </p:nvPr>
        </p:nvSpPr>
        <p:spPr/>
        <p:txBody>
          <a:bodyPr/>
          <a:lstStyle>
            <a:lvl1pPr>
              <a:defRPr/>
            </a:lvl1pPr>
          </a:lstStyle>
          <a:p>
            <a:pPr>
              <a:defRPr/>
            </a:pPr>
            <a:fld id="{A13416DC-A005-4E45-AAF2-5348DEE7B30C}" type="slidenum">
              <a:rPr lang="ja-JP" altLang="en-US"/>
              <a:pPr>
                <a:defRPr/>
              </a:pPr>
              <a:t>‹#›</a:t>
            </a:fld>
            <a:endParaRPr lang="ja-JP" altLang="en-US"/>
          </a:p>
        </p:txBody>
      </p:sp>
    </p:spTree>
    <p:extLst>
      <p:ext uri="{BB962C8B-B14F-4D97-AF65-F5344CB8AC3E}">
        <p14:creationId xmlns:p14="http://schemas.microsoft.com/office/powerpoint/2010/main" val="13893298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95276BAA-A4CE-9D77-C3FA-393AB2E63624}"/>
              </a:ext>
            </a:extLst>
          </p:cNvPr>
          <p:cNvSpPr>
            <a:spLocks noGrp="1"/>
          </p:cNvSpPr>
          <p:nvPr>
            <p:ph type="dt" sz="half" idx="10"/>
          </p:nvPr>
        </p:nvSpPr>
        <p:spPr/>
        <p:txBody>
          <a:bodyPr/>
          <a:lstStyle>
            <a:lvl1pPr>
              <a:defRPr/>
            </a:lvl1pPr>
          </a:lstStyle>
          <a:p>
            <a:pPr>
              <a:defRPr/>
            </a:pPr>
            <a:fld id="{295C92F7-4319-441A-8731-7983AA325AB8}" type="datetimeFigureOut">
              <a:rPr lang="ja-JP" altLang="en-US"/>
              <a:pPr>
                <a:defRPr/>
              </a:pPr>
              <a:t>2025/7/1</a:t>
            </a:fld>
            <a:endParaRPr lang="ja-JP" altLang="en-US"/>
          </a:p>
        </p:txBody>
      </p:sp>
      <p:sp>
        <p:nvSpPr>
          <p:cNvPr id="5" name="フッター プレースホルダー 4">
            <a:extLst>
              <a:ext uri="{FF2B5EF4-FFF2-40B4-BE49-F238E27FC236}">
                <a16:creationId xmlns:a16="http://schemas.microsoft.com/office/drawing/2014/main" id="{5EE1D6F9-7F13-82EB-67EC-85DD0DAFAE17}"/>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C98568D7-8431-294D-8270-11736B3232AA}"/>
              </a:ext>
            </a:extLst>
          </p:cNvPr>
          <p:cNvSpPr>
            <a:spLocks noGrp="1"/>
          </p:cNvSpPr>
          <p:nvPr>
            <p:ph type="sldNum" sz="quarter" idx="12"/>
          </p:nvPr>
        </p:nvSpPr>
        <p:spPr/>
        <p:txBody>
          <a:bodyPr/>
          <a:lstStyle>
            <a:lvl1pPr>
              <a:defRPr/>
            </a:lvl1pPr>
          </a:lstStyle>
          <a:p>
            <a:pPr>
              <a:defRPr/>
            </a:pPr>
            <a:fld id="{9ADA9535-1100-4B33-9FCD-5C5ADCDEAC7B}" type="slidenum">
              <a:rPr lang="ja-JP" altLang="en-US"/>
              <a:pPr>
                <a:defRPr/>
              </a:pPr>
              <a:t>‹#›</a:t>
            </a:fld>
            <a:endParaRPr lang="ja-JP" altLang="en-US"/>
          </a:p>
        </p:txBody>
      </p:sp>
    </p:spTree>
    <p:extLst>
      <p:ext uri="{BB962C8B-B14F-4D97-AF65-F5344CB8AC3E}">
        <p14:creationId xmlns:p14="http://schemas.microsoft.com/office/powerpoint/2010/main" val="12524174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7A6DC7EF-3987-085B-5A65-6C5479DE35F3}"/>
              </a:ext>
            </a:extLst>
          </p:cNvPr>
          <p:cNvSpPr>
            <a:spLocks noGrp="1"/>
          </p:cNvSpPr>
          <p:nvPr>
            <p:ph type="dt" sz="half" idx="10"/>
          </p:nvPr>
        </p:nvSpPr>
        <p:spPr/>
        <p:txBody>
          <a:bodyPr/>
          <a:lstStyle>
            <a:lvl1pPr>
              <a:defRPr/>
            </a:lvl1pPr>
          </a:lstStyle>
          <a:p>
            <a:pPr>
              <a:defRPr/>
            </a:pPr>
            <a:fld id="{6C452002-1359-48C8-9C86-275A13C6B30B}" type="datetimeFigureOut">
              <a:rPr lang="ja-JP" altLang="en-US"/>
              <a:pPr>
                <a:defRPr/>
              </a:pPr>
              <a:t>2025/7/1</a:t>
            </a:fld>
            <a:endParaRPr lang="ja-JP" altLang="en-US"/>
          </a:p>
        </p:txBody>
      </p:sp>
      <p:sp>
        <p:nvSpPr>
          <p:cNvPr id="5" name="フッター プレースホルダー 4">
            <a:extLst>
              <a:ext uri="{FF2B5EF4-FFF2-40B4-BE49-F238E27FC236}">
                <a16:creationId xmlns:a16="http://schemas.microsoft.com/office/drawing/2014/main" id="{C72F2546-ED6E-FD52-F155-6FBF0E1CFC52}"/>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21252186-3F9B-40D8-A4F7-7E153053A0E8}"/>
              </a:ext>
            </a:extLst>
          </p:cNvPr>
          <p:cNvSpPr>
            <a:spLocks noGrp="1"/>
          </p:cNvSpPr>
          <p:nvPr>
            <p:ph type="sldNum" sz="quarter" idx="12"/>
          </p:nvPr>
        </p:nvSpPr>
        <p:spPr/>
        <p:txBody>
          <a:bodyPr/>
          <a:lstStyle>
            <a:lvl1pPr>
              <a:defRPr/>
            </a:lvl1pPr>
          </a:lstStyle>
          <a:p>
            <a:pPr>
              <a:defRPr/>
            </a:pPr>
            <a:fld id="{80371E77-0A42-4D7C-9938-AA6EA6D80A6F}" type="slidenum">
              <a:rPr lang="ja-JP" altLang="en-US"/>
              <a:pPr>
                <a:defRPr/>
              </a:pPr>
              <a:t>‹#›</a:t>
            </a:fld>
            <a:endParaRPr lang="ja-JP" altLang="en-US"/>
          </a:p>
        </p:txBody>
      </p:sp>
    </p:spTree>
    <p:extLst>
      <p:ext uri="{BB962C8B-B14F-4D97-AF65-F5344CB8AC3E}">
        <p14:creationId xmlns:p14="http://schemas.microsoft.com/office/powerpoint/2010/main" val="1301619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3673AB40-CF7B-4E0A-9D94-98D1DF5411FB}" type="datetime1">
              <a:rPr lang="ja-JP" altLang="en-US" smtClean="0"/>
              <a:t>2025/7/1</a:t>
            </a:fld>
            <a:endParaRPr lang="ja-JP" altLang="en-US"/>
          </a:p>
        </p:txBody>
      </p:sp>
      <p:sp>
        <p:nvSpPr>
          <p:cNvPr id="4" name="Footer Placeholder 3"/>
          <p:cNvSpPr>
            <a:spLocks noGrp="1"/>
          </p:cNvSpPr>
          <p:nvPr>
            <p:ph type="ftr" sz="quarter" idx="11"/>
          </p:nvPr>
        </p:nvSpPr>
        <p:spPr/>
        <p:txBody>
          <a:bodyPr/>
          <a:lstStyle/>
          <a:p>
            <a:pPr>
              <a:defRPr/>
            </a:pPr>
            <a:endParaRPr lang="ja-JP" altLang="en-US"/>
          </a:p>
        </p:txBody>
      </p:sp>
      <p:sp>
        <p:nvSpPr>
          <p:cNvPr id="5" name="Slide Number Placeholder 4"/>
          <p:cNvSpPr>
            <a:spLocks noGrp="1"/>
          </p:cNvSpPr>
          <p:nvPr>
            <p:ph type="sldNum" sz="quarter" idx="12"/>
          </p:nvPr>
        </p:nvSpPr>
        <p:spPr/>
        <p:txBody>
          <a:bodyPr/>
          <a:lstStyle/>
          <a:p>
            <a:pPr>
              <a:defRPr/>
            </a:pPr>
            <a:fld id="{0F9890C4-DD9A-4199-B50F-CCA4307FC4FD}" type="slidenum">
              <a:rPr lang="ja-JP" altLang="en-US" smtClean="0"/>
              <a:pPr>
                <a:defRPr/>
              </a:pPr>
              <a:t>‹#›</a:t>
            </a:fld>
            <a:endParaRPr lang="ja-JP" altLang="en-US"/>
          </a:p>
        </p:txBody>
      </p:sp>
    </p:spTree>
    <p:extLst>
      <p:ext uri="{BB962C8B-B14F-4D97-AF65-F5344CB8AC3E}">
        <p14:creationId xmlns:p14="http://schemas.microsoft.com/office/powerpoint/2010/main" val="27459380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D897F1F1-3F7B-A4CA-0EDA-642D2F0BBA1A}"/>
              </a:ext>
            </a:extLst>
          </p:cNvPr>
          <p:cNvSpPr>
            <a:spLocks noGrp="1"/>
          </p:cNvSpPr>
          <p:nvPr>
            <p:ph type="dt" sz="half" idx="10"/>
          </p:nvPr>
        </p:nvSpPr>
        <p:spPr/>
        <p:txBody>
          <a:bodyPr/>
          <a:lstStyle>
            <a:lvl1pPr>
              <a:defRPr/>
            </a:lvl1pPr>
          </a:lstStyle>
          <a:p>
            <a:pPr>
              <a:defRPr/>
            </a:pPr>
            <a:fld id="{9404C2FA-8A9C-4862-A9C3-366081C4E995}" type="datetimeFigureOut">
              <a:rPr lang="ja-JP" altLang="en-US"/>
              <a:pPr>
                <a:defRPr/>
              </a:pPr>
              <a:t>2025/7/1</a:t>
            </a:fld>
            <a:endParaRPr lang="ja-JP" altLang="en-US"/>
          </a:p>
        </p:txBody>
      </p:sp>
      <p:sp>
        <p:nvSpPr>
          <p:cNvPr id="6" name="フッター プレースホルダー 4">
            <a:extLst>
              <a:ext uri="{FF2B5EF4-FFF2-40B4-BE49-F238E27FC236}">
                <a16:creationId xmlns:a16="http://schemas.microsoft.com/office/drawing/2014/main" id="{52065280-D524-C832-8277-205799420B90}"/>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0B12616D-4A12-AD15-1DCD-27E2CEAA6800}"/>
              </a:ext>
            </a:extLst>
          </p:cNvPr>
          <p:cNvSpPr>
            <a:spLocks noGrp="1"/>
          </p:cNvSpPr>
          <p:nvPr>
            <p:ph type="sldNum" sz="quarter" idx="12"/>
          </p:nvPr>
        </p:nvSpPr>
        <p:spPr/>
        <p:txBody>
          <a:bodyPr/>
          <a:lstStyle>
            <a:lvl1pPr>
              <a:defRPr/>
            </a:lvl1pPr>
          </a:lstStyle>
          <a:p>
            <a:pPr>
              <a:defRPr/>
            </a:pPr>
            <a:fld id="{C1DAB47C-39E9-4063-A21E-66E0D1934260}" type="slidenum">
              <a:rPr lang="ja-JP" altLang="en-US"/>
              <a:pPr>
                <a:defRPr/>
              </a:pPr>
              <a:t>‹#›</a:t>
            </a:fld>
            <a:endParaRPr lang="ja-JP" altLang="en-US"/>
          </a:p>
        </p:txBody>
      </p:sp>
    </p:spTree>
    <p:extLst>
      <p:ext uri="{BB962C8B-B14F-4D97-AF65-F5344CB8AC3E}">
        <p14:creationId xmlns:p14="http://schemas.microsoft.com/office/powerpoint/2010/main" val="17118722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D307A210-9B6E-43B1-2665-66A875BA2C3B}"/>
              </a:ext>
            </a:extLst>
          </p:cNvPr>
          <p:cNvSpPr>
            <a:spLocks noGrp="1"/>
          </p:cNvSpPr>
          <p:nvPr>
            <p:ph type="dt" sz="half" idx="10"/>
          </p:nvPr>
        </p:nvSpPr>
        <p:spPr/>
        <p:txBody>
          <a:bodyPr/>
          <a:lstStyle>
            <a:lvl1pPr>
              <a:defRPr/>
            </a:lvl1pPr>
          </a:lstStyle>
          <a:p>
            <a:pPr>
              <a:defRPr/>
            </a:pPr>
            <a:fld id="{AD9E35AB-F354-43C7-A0E5-A1FE2185E3EE}" type="datetimeFigureOut">
              <a:rPr lang="ja-JP" altLang="en-US"/>
              <a:pPr>
                <a:defRPr/>
              </a:pPr>
              <a:t>2025/7/1</a:t>
            </a:fld>
            <a:endParaRPr lang="ja-JP" altLang="en-US"/>
          </a:p>
        </p:txBody>
      </p:sp>
      <p:sp>
        <p:nvSpPr>
          <p:cNvPr id="8" name="フッター プレースホルダー 4">
            <a:extLst>
              <a:ext uri="{FF2B5EF4-FFF2-40B4-BE49-F238E27FC236}">
                <a16:creationId xmlns:a16="http://schemas.microsoft.com/office/drawing/2014/main" id="{4136D251-93DB-E1C5-301F-D05BEC70CB1A}"/>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a:extLst>
              <a:ext uri="{FF2B5EF4-FFF2-40B4-BE49-F238E27FC236}">
                <a16:creationId xmlns:a16="http://schemas.microsoft.com/office/drawing/2014/main" id="{C9998A58-DDEA-5670-ABF6-E9EC7909214D}"/>
              </a:ext>
            </a:extLst>
          </p:cNvPr>
          <p:cNvSpPr>
            <a:spLocks noGrp="1"/>
          </p:cNvSpPr>
          <p:nvPr>
            <p:ph type="sldNum" sz="quarter" idx="12"/>
          </p:nvPr>
        </p:nvSpPr>
        <p:spPr/>
        <p:txBody>
          <a:bodyPr/>
          <a:lstStyle>
            <a:lvl1pPr>
              <a:defRPr/>
            </a:lvl1pPr>
          </a:lstStyle>
          <a:p>
            <a:pPr>
              <a:defRPr/>
            </a:pPr>
            <a:fld id="{B4978761-5ABA-43C6-B806-3994A00F1115}" type="slidenum">
              <a:rPr lang="ja-JP" altLang="en-US"/>
              <a:pPr>
                <a:defRPr/>
              </a:pPr>
              <a:t>‹#›</a:t>
            </a:fld>
            <a:endParaRPr lang="ja-JP" altLang="en-US"/>
          </a:p>
        </p:txBody>
      </p:sp>
    </p:spTree>
    <p:extLst>
      <p:ext uri="{BB962C8B-B14F-4D97-AF65-F5344CB8AC3E}">
        <p14:creationId xmlns:p14="http://schemas.microsoft.com/office/powerpoint/2010/main" val="31971068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7FD9708D-DD23-7D0A-7BFB-4597D167E088}"/>
              </a:ext>
            </a:extLst>
          </p:cNvPr>
          <p:cNvSpPr>
            <a:spLocks noGrp="1"/>
          </p:cNvSpPr>
          <p:nvPr>
            <p:ph type="dt" sz="half" idx="10"/>
          </p:nvPr>
        </p:nvSpPr>
        <p:spPr/>
        <p:txBody>
          <a:bodyPr/>
          <a:lstStyle>
            <a:lvl1pPr>
              <a:defRPr/>
            </a:lvl1pPr>
          </a:lstStyle>
          <a:p>
            <a:pPr>
              <a:defRPr/>
            </a:pPr>
            <a:fld id="{E12DFCC3-35B6-4153-BB31-FE47D3B12271}" type="datetimeFigureOut">
              <a:rPr lang="ja-JP" altLang="en-US"/>
              <a:pPr>
                <a:defRPr/>
              </a:pPr>
              <a:t>2025/7/1</a:t>
            </a:fld>
            <a:endParaRPr lang="ja-JP" altLang="en-US"/>
          </a:p>
        </p:txBody>
      </p:sp>
      <p:sp>
        <p:nvSpPr>
          <p:cNvPr id="4" name="フッター プレースホルダー 4">
            <a:extLst>
              <a:ext uri="{FF2B5EF4-FFF2-40B4-BE49-F238E27FC236}">
                <a16:creationId xmlns:a16="http://schemas.microsoft.com/office/drawing/2014/main" id="{BF0E1A35-11BD-EB26-2753-1E28A04F21E1}"/>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a:extLst>
              <a:ext uri="{FF2B5EF4-FFF2-40B4-BE49-F238E27FC236}">
                <a16:creationId xmlns:a16="http://schemas.microsoft.com/office/drawing/2014/main" id="{C7AFE0B5-CDE3-4339-D8BA-12BFCC6149C0}"/>
              </a:ext>
            </a:extLst>
          </p:cNvPr>
          <p:cNvSpPr>
            <a:spLocks noGrp="1"/>
          </p:cNvSpPr>
          <p:nvPr>
            <p:ph type="sldNum" sz="quarter" idx="12"/>
          </p:nvPr>
        </p:nvSpPr>
        <p:spPr/>
        <p:txBody>
          <a:bodyPr/>
          <a:lstStyle>
            <a:lvl1pPr>
              <a:defRPr/>
            </a:lvl1pPr>
          </a:lstStyle>
          <a:p>
            <a:pPr>
              <a:defRPr/>
            </a:pPr>
            <a:fld id="{612AF27F-F659-4B20-8F90-F0018C8BB7F9}" type="slidenum">
              <a:rPr lang="ja-JP" altLang="en-US"/>
              <a:pPr>
                <a:defRPr/>
              </a:pPr>
              <a:t>‹#›</a:t>
            </a:fld>
            <a:endParaRPr lang="ja-JP" altLang="en-US"/>
          </a:p>
        </p:txBody>
      </p:sp>
    </p:spTree>
    <p:extLst>
      <p:ext uri="{BB962C8B-B14F-4D97-AF65-F5344CB8AC3E}">
        <p14:creationId xmlns:p14="http://schemas.microsoft.com/office/powerpoint/2010/main" val="16265248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DF447EFE-A627-3615-72D3-C43850FE1A49}"/>
              </a:ext>
            </a:extLst>
          </p:cNvPr>
          <p:cNvSpPr>
            <a:spLocks noGrp="1"/>
          </p:cNvSpPr>
          <p:nvPr>
            <p:ph type="dt" sz="half" idx="10"/>
          </p:nvPr>
        </p:nvSpPr>
        <p:spPr/>
        <p:txBody>
          <a:bodyPr/>
          <a:lstStyle>
            <a:lvl1pPr>
              <a:defRPr/>
            </a:lvl1pPr>
          </a:lstStyle>
          <a:p>
            <a:pPr>
              <a:defRPr/>
            </a:pPr>
            <a:fld id="{6B3E3901-C3F4-44E8-A0B7-B3089AA913D5}" type="datetimeFigureOut">
              <a:rPr lang="ja-JP" altLang="en-US"/>
              <a:pPr>
                <a:defRPr/>
              </a:pPr>
              <a:t>2025/7/1</a:t>
            </a:fld>
            <a:endParaRPr lang="ja-JP" altLang="en-US"/>
          </a:p>
        </p:txBody>
      </p:sp>
      <p:sp>
        <p:nvSpPr>
          <p:cNvPr id="3" name="フッター プレースホルダー 4">
            <a:extLst>
              <a:ext uri="{FF2B5EF4-FFF2-40B4-BE49-F238E27FC236}">
                <a16:creationId xmlns:a16="http://schemas.microsoft.com/office/drawing/2014/main" id="{8B6B7078-036D-0E6E-F216-B75D511FB792}"/>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a:extLst>
              <a:ext uri="{FF2B5EF4-FFF2-40B4-BE49-F238E27FC236}">
                <a16:creationId xmlns:a16="http://schemas.microsoft.com/office/drawing/2014/main" id="{6AA084D6-0AF0-B0CF-8589-8E0F97C19F74}"/>
              </a:ext>
            </a:extLst>
          </p:cNvPr>
          <p:cNvSpPr>
            <a:spLocks noGrp="1"/>
          </p:cNvSpPr>
          <p:nvPr>
            <p:ph type="sldNum" sz="quarter" idx="12"/>
          </p:nvPr>
        </p:nvSpPr>
        <p:spPr/>
        <p:txBody>
          <a:bodyPr/>
          <a:lstStyle>
            <a:lvl1pPr>
              <a:defRPr/>
            </a:lvl1pPr>
          </a:lstStyle>
          <a:p>
            <a:pPr>
              <a:defRPr/>
            </a:pPr>
            <a:fld id="{05957428-A006-4E4E-918B-03A656A7E92B}" type="slidenum">
              <a:rPr lang="ja-JP" altLang="en-US"/>
              <a:pPr>
                <a:defRPr/>
              </a:pPr>
              <a:t>‹#›</a:t>
            </a:fld>
            <a:endParaRPr lang="ja-JP" altLang="en-US"/>
          </a:p>
        </p:txBody>
      </p:sp>
    </p:spTree>
    <p:extLst>
      <p:ext uri="{BB962C8B-B14F-4D97-AF65-F5344CB8AC3E}">
        <p14:creationId xmlns:p14="http://schemas.microsoft.com/office/powerpoint/2010/main" val="3542536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9D99684B-523B-75FB-E7D7-F1B6D77E9CEC}"/>
              </a:ext>
            </a:extLst>
          </p:cNvPr>
          <p:cNvSpPr>
            <a:spLocks noGrp="1"/>
          </p:cNvSpPr>
          <p:nvPr>
            <p:ph type="dt" sz="half" idx="10"/>
          </p:nvPr>
        </p:nvSpPr>
        <p:spPr/>
        <p:txBody>
          <a:bodyPr/>
          <a:lstStyle>
            <a:lvl1pPr>
              <a:defRPr/>
            </a:lvl1pPr>
          </a:lstStyle>
          <a:p>
            <a:pPr>
              <a:defRPr/>
            </a:pPr>
            <a:fld id="{65EFE22C-6AC7-43A1-8AE2-E08C6F52678D}" type="datetimeFigureOut">
              <a:rPr lang="ja-JP" altLang="en-US"/>
              <a:pPr>
                <a:defRPr/>
              </a:pPr>
              <a:t>2025/7/1</a:t>
            </a:fld>
            <a:endParaRPr lang="ja-JP" altLang="en-US"/>
          </a:p>
        </p:txBody>
      </p:sp>
      <p:sp>
        <p:nvSpPr>
          <p:cNvPr id="6" name="フッター プレースホルダー 4">
            <a:extLst>
              <a:ext uri="{FF2B5EF4-FFF2-40B4-BE49-F238E27FC236}">
                <a16:creationId xmlns:a16="http://schemas.microsoft.com/office/drawing/2014/main" id="{F4F65507-AE04-9AA1-239B-7565162CDA71}"/>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25B94F9C-CE48-8C3B-C891-068443576231}"/>
              </a:ext>
            </a:extLst>
          </p:cNvPr>
          <p:cNvSpPr>
            <a:spLocks noGrp="1"/>
          </p:cNvSpPr>
          <p:nvPr>
            <p:ph type="sldNum" sz="quarter" idx="12"/>
          </p:nvPr>
        </p:nvSpPr>
        <p:spPr/>
        <p:txBody>
          <a:bodyPr/>
          <a:lstStyle>
            <a:lvl1pPr>
              <a:defRPr/>
            </a:lvl1pPr>
          </a:lstStyle>
          <a:p>
            <a:pPr>
              <a:defRPr/>
            </a:pPr>
            <a:fld id="{80D4B36A-D387-452A-85DA-3D8EC30C63EB}" type="slidenum">
              <a:rPr lang="ja-JP" altLang="en-US"/>
              <a:pPr>
                <a:defRPr/>
              </a:pPr>
              <a:t>‹#›</a:t>
            </a:fld>
            <a:endParaRPr lang="ja-JP" altLang="en-US"/>
          </a:p>
        </p:txBody>
      </p:sp>
    </p:spTree>
    <p:extLst>
      <p:ext uri="{BB962C8B-B14F-4D97-AF65-F5344CB8AC3E}">
        <p14:creationId xmlns:p14="http://schemas.microsoft.com/office/powerpoint/2010/main" val="15861211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47901F8E-4BF0-70FC-3751-D5284BD60515}"/>
              </a:ext>
            </a:extLst>
          </p:cNvPr>
          <p:cNvSpPr>
            <a:spLocks noGrp="1"/>
          </p:cNvSpPr>
          <p:nvPr>
            <p:ph type="dt" sz="half" idx="10"/>
          </p:nvPr>
        </p:nvSpPr>
        <p:spPr/>
        <p:txBody>
          <a:bodyPr/>
          <a:lstStyle>
            <a:lvl1pPr>
              <a:defRPr/>
            </a:lvl1pPr>
          </a:lstStyle>
          <a:p>
            <a:pPr>
              <a:defRPr/>
            </a:pPr>
            <a:fld id="{7DDFC7B2-FCA3-4FC4-8F46-7235DF8E35A5}" type="datetimeFigureOut">
              <a:rPr lang="ja-JP" altLang="en-US"/>
              <a:pPr>
                <a:defRPr/>
              </a:pPr>
              <a:t>2025/7/1</a:t>
            </a:fld>
            <a:endParaRPr lang="ja-JP" altLang="en-US"/>
          </a:p>
        </p:txBody>
      </p:sp>
      <p:sp>
        <p:nvSpPr>
          <p:cNvPr id="6" name="フッター プレースホルダー 4">
            <a:extLst>
              <a:ext uri="{FF2B5EF4-FFF2-40B4-BE49-F238E27FC236}">
                <a16:creationId xmlns:a16="http://schemas.microsoft.com/office/drawing/2014/main" id="{FE56E344-7E18-88CC-0F68-1A368BE0A1F6}"/>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565E2927-B229-2984-A64C-1ADF775C4879}"/>
              </a:ext>
            </a:extLst>
          </p:cNvPr>
          <p:cNvSpPr>
            <a:spLocks noGrp="1"/>
          </p:cNvSpPr>
          <p:nvPr>
            <p:ph type="sldNum" sz="quarter" idx="12"/>
          </p:nvPr>
        </p:nvSpPr>
        <p:spPr/>
        <p:txBody>
          <a:bodyPr/>
          <a:lstStyle>
            <a:lvl1pPr>
              <a:defRPr/>
            </a:lvl1pPr>
          </a:lstStyle>
          <a:p>
            <a:pPr>
              <a:defRPr/>
            </a:pPr>
            <a:fld id="{95DD0063-3DE1-45A2-BD1C-C18724DEF042}" type="slidenum">
              <a:rPr lang="ja-JP" altLang="en-US"/>
              <a:pPr>
                <a:defRPr/>
              </a:pPr>
              <a:t>‹#›</a:t>
            </a:fld>
            <a:endParaRPr lang="ja-JP" altLang="en-US"/>
          </a:p>
        </p:txBody>
      </p:sp>
    </p:spTree>
    <p:extLst>
      <p:ext uri="{BB962C8B-B14F-4D97-AF65-F5344CB8AC3E}">
        <p14:creationId xmlns:p14="http://schemas.microsoft.com/office/powerpoint/2010/main" val="1468408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D5DC67C8-ECF5-5603-8F1B-41D335278A0C}"/>
              </a:ext>
            </a:extLst>
          </p:cNvPr>
          <p:cNvSpPr>
            <a:spLocks noGrp="1"/>
          </p:cNvSpPr>
          <p:nvPr>
            <p:ph type="dt" sz="half" idx="10"/>
          </p:nvPr>
        </p:nvSpPr>
        <p:spPr/>
        <p:txBody>
          <a:bodyPr/>
          <a:lstStyle>
            <a:lvl1pPr>
              <a:defRPr/>
            </a:lvl1pPr>
          </a:lstStyle>
          <a:p>
            <a:pPr>
              <a:defRPr/>
            </a:pPr>
            <a:fld id="{C36E8FD8-C5F6-4489-8F4F-8ABE4B995BB1}" type="datetimeFigureOut">
              <a:rPr lang="ja-JP" altLang="en-US"/>
              <a:pPr>
                <a:defRPr/>
              </a:pPr>
              <a:t>2025/7/1</a:t>
            </a:fld>
            <a:endParaRPr lang="ja-JP" altLang="en-US"/>
          </a:p>
        </p:txBody>
      </p:sp>
      <p:sp>
        <p:nvSpPr>
          <p:cNvPr id="5" name="フッター プレースホルダー 4">
            <a:extLst>
              <a:ext uri="{FF2B5EF4-FFF2-40B4-BE49-F238E27FC236}">
                <a16:creationId xmlns:a16="http://schemas.microsoft.com/office/drawing/2014/main" id="{FEE0FED3-4A93-57D9-E889-0FA95615E5EE}"/>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1D23B714-9010-C1B6-B0EF-5DA0C59FC314}"/>
              </a:ext>
            </a:extLst>
          </p:cNvPr>
          <p:cNvSpPr>
            <a:spLocks noGrp="1"/>
          </p:cNvSpPr>
          <p:nvPr>
            <p:ph type="sldNum" sz="quarter" idx="12"/>
          </p:nvPr>
        </p:nvSpPr>
        <p:spPr/>
        <p:txBody>
          <a:bodyPr/>
          <a:lstStyle>
            <a:lvl1pPr>
              <a:defRPr/>
            </a:lvl1pPr>
          </a:lstStyle>
          <a:p>
            <a:pPr>
              <a:defRPr/>
            </a:pPr>
            <a:fld id="{1ED02B18-3CBD-465D-A7B1-9A0C9671075F}" type="slidenum">
              <a:rPr lang="ja-JP" altLang="en-US"/>
              <a:pPr>
                <a:defRPr/>
              </a:pPr>
              <a:t>‹#›</a:t>
            </a:fld>
            <a:endParaRPr lang="ja-JP" altLang="en-US"/>
          </a:p>
        </p:txBody>
      </p:sp>
    </p:spTree>
    <p:extLst>
      <p:ext uri="{BB962C8B-B14F-4D97-AF65-F5344CB8AC3E}">
        <p14:creationId xmlns:p14="http://schemas.microsoft.com/office/powerpoint/2010/main" val="41596277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D0D04F0D-71B2-1216-1571-0ABAD7754121}"/>
              </a:ext>
            </a:extLst>
          </p:cNvPr>
          <p:cNvSpPr>
            <a:spLocks noGrp="1"/>
          </p:cNvSpPr>
          <p:nvPr>
            <p:ph type="dt" sz="half" idx="10"/>
          </p:nvPr>
        </p:nvSpPr>
        <p:spPr/>
        <p:txBody>
          <a:bodyPr/>
          <a:lstStyle>
            <a:lvl1pPr>
              <a:defRPr/>
            </a:lvl1pPr>
          </a:lstStyle>
          <a:p>
            <a:pPr>
              <a:defRPr/>
            </a:pPr>
            <a:fld id="{F74F15DE-DE83-4FB2-BD53-E64F29FB0158}" type="datetimeFigureOut">
              <a:rPr lang="ja-JP" altLang="en-US"/>
              <a:pPr>
                <a:defRPr/>
              </a:pPr>
              <a:t>2025/7/1</a:t>
            </a:fld>
            <a:endParaRPr lang="ja-JP" altLang="en-US"/>
          </a:p>
        </p:txBody>
      </p:sp>
      <p:sp>
        <p:nvSpPr>
          <p:cNvPr id="5" name="フッター プレースホルダー 4">
            <a:extLst>
              <a:ext uri="{FF2B5EF4-FFF2-40B4-BE49-F238E27FC236}">
                <a16:creationId xmlns:a16="http://schemas.microsoft.com/office/drawing/2014/main" id="{74781F1F-A2CD-9079-2E48-EEB9D4FEC203}"/>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9C1CD3EB-5B47-7A1A-FCFF-7CB60FBE6A57}"/>
              </a:ext>
            </a:extLst>
          </p:cNvPr>
          <p:cNvSpPr>
            <a:spLocks noGrp="1"/>
          </p:cNvSpPr>
          <p:nvPr>
            <p:ph type="sldNum" sz="quarter" idx="12"/>
          </p:nvPr>
        </p:nvSpPr>
        <p:spPr/>
        <p:txBody>
          <a:bodyPr/>
          <a:lstStyle>
            <a:lvl1pPr>
              <a:defRPr/>
            </a:lvl1pPr>
          </a:lstStyle>
          <a:p>
            <a:pPr>
              <a:defRPr/>
            </a:pPr>
            <a:fld id="{30D20716-FFD3-4096-8FB7-6B5D560F18DD}" type="slidenum">
              <a:rPr lang="ja-JP" altLang="en-US"/>
              <a:pPr>
                <a:defRPr/>
              </a:pPr>
              <a:t>‹#›</a:t>
            </a:fld>
            <a:endParaRPr lang="ja-JP" altLang="en-US"/>
          </a:p>
        </p:txBody>
      </p:sp>
    </p:spTree>
    <p:extLst>
      <p:ext uri="{BB962C8B-B14F-4D97-AF65-F5344CB8AC3E}">
        <p14:creationId xmlns:p14="http://schemas.microsoft.com/office/powerpoint/2010/main" val="13848771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p>
        </p:txBody>
      </p:sp>
      <p:sp>
        <p:nvSpPr>
          <p:cNvPr id="3" name="字幕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91D8A25C-8225-E5B4-298C-7EAC61F78202}"/>
              </a:ext>
            </a:extLst>
          </p:cNvPr>
          <p:cNvSpPr>
            <a:spLocks noGrp="1"/>
          </p:cNvSpPr>
          <p:nvPr>
            <p:ph type="dt" sz="half" idx="10"/>
          </p:nvPr>
        </p:nvSpPr>
        <p:spPr/>
        <p:txBody>
          <a:bodyPr/>
          <a:lstStyle>
            <a:lvl1pPr>
              <a:defRPr/>
            </a:lvl1pPr>
          </a:lstStyle>
          <a:p>
            <a:pPr>
              <a:defRPr/>
            </a:pPr>
            <a:fld id="{E0AAEA7A-F450-4350-9A6C-4DDC16A0C174}" type="datetimeFigureOut">
              <a:rPr lang="ja-JP" altLang="en-US"/>
              <a:pPr>
                <a:defRPr/>
              </a:pPr>
              <a:t>2025/7/1</a:t>
            </a:fld>
            <a:endParaRPr lang="ja-JP" altLang="en-US"/>
          </a:p>
        </p:txBody>
      </p:sp>
      <p:sp>
        <p:nvSpPr>
          <p:cNvPr id="5" name="フッター プレースホルダー 4">
            <a:extLst>
              <a:ext uri="{FF2B5EF4-FFF2-40B4-BE49-F238E27FC236}">
                <a16:creationId xmlns:a16="http://schemas.microsoft.com/office/drawing/2014/main" id="{1A893B81-E3A1-85BF-E090-DC82E86DC68A}"/>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B8D4D11E-8246-1061-0EB9-C811689DCD64}"/>
              </a:ext>
            </a:extLst>
          </p:cNvPr>
          <p:cNvSpPr>
            <a:spLocks noGrp="1"/>
          </p:cNvSpPr>
          <p:nvPr>
            <p:ph type="sldNum" sz="quarter" idx="12"/>
          </p:nvPr>
        </p:nvSpPr>
        <p:spPr/>
        <p:txBody>
          <a:bodyPr/>
          <a:lstStyle>
            <a:lvl1pPr>
              <a:defRPr/>
            </a:lvl1pPr>
          </a:lstStyle>
          <a:p>
            <a:pPr>
              <a:defRPr/>
            </a:pPr>
            <a:fld id="{9AB2B33B-8218-4C3B-8A1C-6E80872809E8}" type="slidenum">
              <a:rPr lang="ja-JP" altLang="en-US"/>
              <a:pPr>
                <a:defRPr/>
              </a:pPr>
              <a:t>‹#›</a:t>
            </a:fld>
            <a:endParaRPr lang="ja-JP" altLang="en-US"/>
          </a:p>
        </p:txBody>
      </p:sp>
    </p:spTree>
    <p:extLst>
      <p:ext uri="{BB962C8B-B14F-4D97-AF65-F5344CB8AC3E}">
        <p14:creationId xmlns:p14="http://schemas.microsoft.com/office/powerpoint/2010/main" val="4623631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E67D63B4-260F-475F-A0C8-BF69B80CFF75}"/>
              </a:ext>
            </a:extLst>
          </p:cNvPr>
          <p:cNvSpPr>
            <a:spLocks noGrp="1"/>
          </p:cNvSpPr>
          <p:nvPr>
            <p:ph type="dt" sz="half" idx="10"/>
          </p:nvPr>
        </p:nvSpPr>
        <p:spPr/>
        <p:txBody>
          <a:bodyPr/>
          <a:lstStyle>
            <a:lvl1pPr>
              <a:defRPr/>
            </a:lvl1pPr>
          </a:lstStyle>
          <a:p>
            <a:pPr>
              <a:defRPr/>
            </a:pPr>
            <a:fld id="{C0884DFB-A737-46C0-91E9-D96BADD8C6B3}" type="datetimeFigureOut">
              <a:rPr lang="ja-JP" altLang="en-US"/>
              <a:pPr>
                <a:defRPr/>
              </a:pPr>
              <a:t>2025/7/1</a:t>
            </a:fld>
            <a:endParaRPr lang="ja-JP" altLang="en-US"/>
          </a:p>
        </p:txBody>
      </p:sp>
      <p:sp>
        <p:nvSpPr>
          <p:cNvPr id="5" name="フッター プレースホルダー 4">
            <a:extLst>
              <a:ext uri="{FF2B5EF4-FFF2-40B4-BE49-F238E27FC236}">
                <a16:creationId xmlns:a16="http://schemas.microsoft.com/office/drawing/2014/main" id="{E919DB4D-E123-1DAD-18C2-D933338B4002}"/>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8924C3A2-6EF0-342C-A769-D89F1D13D722}"/>
              </a:ext>
            </a:extLst>
          </p:cNvPr>
          <p:cNvSpPr>
            <a:spLocks noGrp="1"/>
          </p:cNvSpPr>
          <p:nvPr>
            <p:ph type="sldNum" sz="quarter" idx="12"/>
          </p:nvPr>
        </p:nvSpPr>
        <p:spPr/>
        <p:txBody>
          <a:bodyPr/>
          <a:lstStyle>
            <a:lvl1pPr>
              <a:defRPr/>
            </a:lvl1pPr>
          </a:lstStyle>
          <a:p>
            <a:pPr>
              <a:defRPr/>
            </a:pPr>
            <a:fld id="{E054E745-A790-4905-9AE4-E0E6C3645B5A}" type="slidenum">
              <a:rPr lang="ja-JP" altLang="en-US"/>
              <a:pPr>
                <a:defRPr/>
              </a:pPr>
              <a:t>‹#›</a:t>
            </a:fld>
            <a:endParaRPr lang="ja-JP" altLang="en-US"/>
          </a:p>
        </p:txBody>
      </p:sp>
    </p:spTree>
    <p:extLst>
      <p:ext uri="{BB962C8B-B14F-4D97-AF65-F5344CB8AC3E}">
        <p14:creationId xmlns:p14="http://schemas.microsoft.com/office/powerpoint/2010/main" val="1643519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25AE1AD-4B84-437A-8E2F-33DA228DDEE7}" type="datetime1">
              <a:rPr lang="ja-JP" altLang="en-US" smtClean="0"/>
              <a:t>2025/7/1</a:t>
            </a:fld>
            <a:endParaRPr lang="ja-JP" altLang="en-US"/>
          </a:p>
        </p:txBody>
      </p:sp>
      <p:sp>
        <p:nvSpPr>
          <p:cNvPr id="3" name="Footer Placeholder 2"/>
          <p:cNvSpPr>
            <a:spLocks noGrp="1"/>
          </p:cNvSpPr>
          <p:nvPr>
            <p:ph type="ftr" sz="quarter" idx="11"/>
          </p:nvPr>
        </p:nvSpPr>
        <p:spPr/>
        <p:txBody>
          <a:bodyPr/>
          <a:lstStyle/>
          <a:p>
            <a:pPr>
              <a:defRPr/>
            </a:pPr>
            <a:endParaRPr lang="ja-JP" altLang="en-US"/>
          </a:p>
        </p:txBody>
      </p:sp>
      <p:sp>
        <p:nvSpPr>
          <p:cNvPr id="4" name="Slide Number Placeholder 3"/>
          <p:cNvSpPr>
            <a:spLocks noGrp="1"/>
          </p:cNvSpPr>
          <p:nvPr>
            <p:ph type="sldNum" sz="quarter" idx="12"/>
          </p:nvPr>
        </p:nvSpPr>
        <p:spPr/>
        <p:txBody>
          <a:bodyPr/>
          <a:lstStyle/>
          <a:p>
            <a:pPr>
              <a:defRPr/>
            </a:pPr>
            <a:fld id="{86071A6C-4EAB-43B2-B251-BA3BAE1AE667}" type="slidenum">
              <a:rPr lang="ja-JP" altLang="en-US" smtClean="0"/>
              <a:pPr>
                <a:defRPr/>
              </a:pPr>
              <a:t>‹#›</a:t>
            </a:fld>
            <a:endParaRPr lang="ja-JP" altLang="en-US"/>
          </a:p>
        </p:txBody>
      </p:sp>
    </p:spTree>
    <p:extLst>
      <p:ext uri="{BB962C8B-B14F-4D97-AF65-F5344CB8AC3E}">
        <p14:creationId xmlns:p14="http://schemas.microsoft.com/office/powerpoint/2010/main" val="23706169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3AD3A901-DAEA-DB93-D87A-D5B6A3F88F4C}"/>
              </a:ext>
            </a:extLst>
          </p:cNvPr>
          <p:cNvSpPr>
            <a:spLocks noGrp="1"/>
          </p:cNvSpPr>
          <p:nvPr>
            <p:ph type="dt" sz="half" idx="10"/>
          </p:nvPr>
        </p:nvSpPr>
        <p:spPr/>
        <p:txBody>
          <a:bodyPr/>
          <a:lstStyle>
            <a:lvl1pPr>
              <a:defRPr/>
            </a:lvl1pPr>
          </a:lstStyle>
          <a:p>
            <a:pPr>
              <a:defRPr/>
            </a:pPr>
            <a:fld id="{555FB836-E337-4ADA-8B50-B60DBEE07312}" type="datetimeFigureOut">
              <a:rPr lang="ja-JP" altLang="en-US"/>
              <a:pPr>
                <a:defRPr/>
              </a:pPr>
              <a:t>2025/7/1</a:t>
            </a:fld>
            <a:endParaRPr lang="ja-JP" altLang="en-US"/>
          </a:p>
        </p:txBody>
      </p:sp>
      <p:sp>
        <p:nvSpPr>
          <p:cNvPr id="5" name="フッター プレースホルダー 4">
            <a:extLst>
              <a:ext uri="{FF2B5EF4-FFF2-40B4-BE49-F238E27FC236}">
                <a16:creationId xmlns:a16="http://schemas.microsoft.com/office/drawing/2014/main" id="{33267826-819F-D4C2-6EC0-7E275281C35C}"/>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67FF5AD5-FC7D-FCA8-87FC-48FE54450C91}"/>
              </a:ext>
            </a:extLst>
          </p:cNvPr>
          <p:cNvSpPr>
            <a:spLocks noGrp="1"/>
          </p:cNvSpPr>
          <p:nvPr>
            <p:ph type="sldNum" sz="quarter" idx="12"/>
          </p:nvPr>
        </p:nvSpPr>
        <p:spPr/>
        <p:txBody>
          <a:bodyPr/>
          <a:lstStyle>
            <a:lvl1pPr>
              <a:defRPr/>
            </a:lvl1pPr>
          </a:lstStyle>
          <a:p>
            <a:pPr>
              <a:defRPr/>
            </a:pPr>
            <a:fld id="{E4B1C7F1-4EA9-4D37-9F06-819A7C6C0E3C}" type="slidenum">
              <a:rPr lang="ja-JP" altLang="en-US"/>
              <a:pPr>
                <a:defRPr/>
              </a:pPr>
              <a:t>‹#›</a:t>
            </a:fld>
            <a:endParaRPr lang="ja-JP" altLang="en-US"/>
          </a:p>
        </p:txBody>
      </p:sp>
    </p:spTree>
    <p:extLst>
      <p:ext uri="{BB962C8B-B14F-4D97-AF65-F5344CB8AC3E}">
        <p14:creationId xmlns:p14="http://schemas.microsoft.com/office/powerpoint/2010/main" val="30255209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73803AA8-69D1-8A75-B544-5AFAC18543B8}"/>
              </a:ext>
            </a:extLst>
          </p:cNvPr>
          <p:cNvSpPr>
            <a:spLocks noGrp="1"/>
          </p:cNvSpPr>
          <p:nvPr>
            <p:ph type="dt" sz="half" idx="10"/>
          </p:nvPr>
        </p:nvSpPr>
        <p:spPr/>
        <p:txBody>
          <a:bodyPr/>
          <a:lstStyle>
            <a:lvl1pPr>
              <a:defRPr/>
            </a:lvl1pPr>
          </a:lstStyle>
          <a:p>
            <a:pPr>
              <a:defRPr/>
            </a:pPr>
            <a:fld id="{19BDC5CE-8757-4060-885F-5FD63B9A4FD1}" type="datetimeFigureOut">
              <a:rPr lang="ja-JP" altLang="en-US"/>
              <a:pPr>
                <a:defRPr/>
              </a:pPr>
              <a:t>2025/7/1</a:t>
            </a:fld>
            <a:endParaRPr lang="ja-JP" altLang="en-US"/>
          </a:p>
        </p:txBody>
      </p:sp>
      <p:sp>
        <p:nvSpPr>
          <p:cNvPr id="6" name="フッター プレースホルダー 4">
            <a:extLst>
              <a:ext uri="{FF2B5EF4-FFF2-40B4-BE49-F238E27FC236}">
                <a16:creationId xmlns:a16="http://schemas.microsoft.com/office/drawing/2014/main" id="{24668D5D-6564-D67E-89E5-EC482B1E1914}"/>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F76F9D8D-51B6-1864-437D-C630A56C056F}"/>
              </a:ext>
            </a:extLst>
          </p:cNvPr>
          <p:cNvSpPr>
            <a:spLocks noGrp="1"/>
          </p:cNvSpPr>
          <p:nvPr>
            <p:ph type="sldNum" sz="quarter" idx="12"/>
          </p:nvPr>
        </p:nvSpPr>
        <p:spPr/>
        <p:txBody>
          <a:bodyPr/>
          <a:lstStyle>
            <a:lvl1pPr>
              <a:defRPr/>
            </a:lvl1pPr>
          </a:lstStyle>
          <a:p>
            <a:pPr>
              <a:defRPr/>
            </a:pPr>
            <a:fld id="{E1D2247E-D1AB-4A5D-8909-705EAB18C925}" type="slidenum">
              <a:rPr lang="ja-JP" altLang="en-US"/>
              <a:pPr>
                <a:defRPr/>
              </a:pPr>
              <a:t>‹#›</a:t>
            </a:fld>
            <a:endParaRPr lang="ja-JP" altLang="en-US"/>
          </a:p>
        </p:txBody>
      </p:sp>
    </p:spTree>
    <p:extLst>
      <p:ext uri="{BB962C8B-B14F-4D97-AF65-F5344CB8AC3E}">
        <p14:creationId xmlns:p14="http://schemas.microsoft.com/office/powerpoint/2010/main" val="14866169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69A2DAEA-4F4B-DA0F-FE8E-E07D9A52A5B0}"/>
              </a:ext>
            </a:extLst>
          </p:cNvPr>
          <p:cNvSpPr>
            <a:spLocks noGrp="1"/>
          </p:cNvSpPr>
          <p:nvPr>
            <p:ph type="dt" sz="half" idx="10"/>
          </p:nvPr>
        </p:nvSpPr>
        <p:spPr/>
        <p:txBody>
          <a:bodyPr/>
          <a:lstStyle>
            <a:lvl1pPr>
              <a:defRPr/>
            </a:lvl1pPr>
          </a:lstStyle>
          <a:p>
            <a:pPr>
              <a:defRPr/>
            </a:pPr>
            <a:fld id="{CF074390-CE6B-4DC0-800E-BE922EF97ECD}" type="datetimeFigureOut">
              <a:rPr lang="ja-JP" altLang="en-US"/>
              <a:pPr>
                <a:defRPr/>
              </a:pPr>
              <a:t>2025/7/1</a:t>
            </a:fld>
            <a:endParaRPr lang="ja-JP" altLang="en-US"/>
          </a:p>
        </p:txBody>
      </p:sp>
      <p:sp>
        <p:nvSpPr>
          <p:cNvPr id="8" name="フッター プレースホルダー 4">
            <a:extLst>
              <a:ext uri="{FF2B5EF4-FFF2-40B4-BE49-F238E27FC236}">
                <a16:creationId xmlns:a16="http://schemas.microsoft.com/office/drawing/2014/main" id="{C0A38586-A591-EBE8-F2E4-81008EE490D2}"/>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a:extLst>
              <a:ext uri="{FF2B5EF4-FFF2-40B4-BE49-F238E27FC236}">
                <a16:creationId xmlns:a16="http://schemas.microsoft.com/office/drawing/2014/main" id="{A3B308CB-E241-34A8-6A40-97F93D204496}"/>
              </a:ext>
            </a:extLst>
          </p:cNvPr>
          <p:cNvSpPr>
            <a:spLocks noGrp="1"/>
          </p:cNvSpPr>
          <p:nvPr>
            <p:ph type="sldNum" sz="quarter" idx="12"/>
          </p:nvPr>
        </p:nvSpPr>
        <p:spPr/>
        <p:txBody>
          <a:bodyPr/>
          <a:lstStyle>
            <a:lvl1pPr>
              <a:defRPr/>
            </a:lvl1pPr>
          </a:lstStyle>
          <a:p>
            <a:pPr>
              <a:defRPr/>
            </a:pPr>
            <a:fld id="{74059818-C148-49E7-B0B4-D622AA203E5E}" type="slidenum">
              <a:rPr lang="ja-JP" altLang="en-US"/>
              <a:pPr>
                <a:defRPr/>
              </a:pPr>
              <a:t>‹#›</a:t>
            </a:fld>
            <a:endParaRPr lang="ja-JP" altLang="en-US"/>
          </a:p>
        </p:txBody>
      </p:sp>
    </p:spTree>
    <p:extLst>
      <p:ext uri="{BB962C8B-B14F-4D97-AF65-F5344CB8AC3E}">
        <p14:creationId xmlns:p14="http://schemas.microsoft.com/office/powerpoint/2010/main" val="32448768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0472C7C0-68A8-E9FF-82B0-B148FF78CBD9}"/>
              </a:ext>
            </a:extLst>
          </p:cNvPr>
          <p:cNvSpPr>
            <a:spLocks noGrp="1"/>
          </p:cNvSpPr>
          <p:nvPr>
            <p:ph type="dt" sz="half" idx="10"/>
          </p:nvPr>
        </p:nvSpPr>
        <p:spPr/>
        <p:txBody>
          <a:bodyPr/>
          <a:lstStyle>
            <a:lvl1pPr>
              <a:defRPr/>
            </a:lvl1pPr>
          </a:lstStyle>
          <a:p>
            <a:pPr>
              <a:defRPr/>
            </a:pPr>
            <a:fld id="{49F75207-313C-409C-B256-39E505EEB1A3}" type="datetimeFigureOut">
              <a:rPr lang="ja-JP" altLang="en-US"/>
              <a:pPr>
                <a:defRPr/>
              </a:pPr>
              <a:t>2025/7/1</a:t>
            </a:fld>
            <a:endParaRPr lang="ja-JP" altLang="en-US"/>
          </a:p>
        </p:txBody>
      </p:sp>
      <p:sp>
        <p:nvSpPr>
          <p:cNvPr id="4" name="フッター プレースホルダー 4">
            <a:extLst>
              <a:ext uri="{FF2B5EF4-FFF2-40B4-BE49-F238E27FC236}">
                <a16:creationId xmlns:a16="http://schemas.microsoft.com/office/drawing/2014/main" id="{8C7079BD-7F93-677C-D1E2-B022EEC10027}"/>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a:extLst>
              <a:ext uri="{FF2B5EF4-FFF2-40B4-BE49-F238E27FC236}">
                <a16:creationId xmlns:a16="http://schemas.microsoft.com/office/drawing/2014/main" id="{C4698899-F2D4-F86C-A940-4C36DEFF645D}"/>
              </a:ext>
            </a:extLst>
          </p:cNvPr>
          <p:cNvSpPr>
            <a:spLocks noGrp="1"/>
          </p:cNvSpPr>
          <p:nvPr>
            <p:ph type="sldNum" sz="quarter" idx="12"/>
          </p:nvPr>
        </p:nvSpPr>
        <p:spPr/>
        <p:txBody>
          <a:bodyPr/>
          <a:lstStyle>
            <a:lvl1pPr>
              <a:defRPr/>
            </a:lvl1pPr>
          </a:lstStyle>
          <a:p>
            <a:pPr>
              <a:defRPr/>
            </a:pPr>
            <a:fld id="{74853CFD-1795-4B64-9621-706A8B80B7CF}" type="slidenum">
              <a:rPr lang="ja-JP" altLang="en-US"/>
              <a:pPr>
                <a:defRPr/>
              </a:pPr>
              <a:t>‹#›</a:t>
            </a:fld>
            <a:endParaRPr lang="ja-JP" altLang="en-US"/>
          </a:p>
        </p:txBody>
      </p:sp>
    </p:spTree>
    <p:extLst>
      <p:ext uri="{BB962C8B-B14F-4D97-AF65-F5344CB8AC3E}">
        <p14:creationId xmlns:p14="http://schemas.microsoft.com/office/powerpoint/2010/main" val="20296418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7BA8EF7B-5111-C0DD-27B3-48B9C109FB1F}"/>
              </a:ext>
            </a:extLst>
          </p:cNvPr>
          <p:cNvSpPr>
            <a:spLocks noGrp="1"/>
          </p:cNvSpPr>
          <p:nvPr>
            <p:ph type="dt" sz="half" idx="10"/>
          </p:nvPr>
        </p:nvSpPr>
        <p:spPr/>
        <p:txBody>
          <a:bodyPr/>
          <a:lstStyle>
            <a:lvl1pPr>
              <a:defRPr/>
            </a:lvl1pPr>
          </a:lstStyle>
          <a:p>
            <a:pPr>
              <a:defRPr/>
            </a:pPr>
            <a:fld id="{7677F543-A2AD-45E2-A66F-F67A1128AADC}" type="datetimeFigureOut">
              <a:rPr lang="ja-JP" altLang="en-US"/>
              <a:pPr>
                <a:defRPr/>
              </a:pPr>
              <a:t>2025/7/1</a:t>
            </a:fld>
            <a:endParaRPr lang="ja-JP" altLang="en-US"/>
          </a:p>
        </p:txBody>
      </p:sp>
      <p:sp>
        <p:nvSpPr>
          <p:cNvPr id="3" name="フッター プレースホルダー 4">
            <a:extLst>
              <a:ext uri="{FF2B5EF4-FFF2-40B4-BE49-F238E27FC236}">
                <a16:creationId xmlns:a16="http://schemas.microsoft.com/office/drawing/2014/main" id="{57B03632-0819-1B3C-8C74-D009FD070864}"/>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a:extLst>
              <a:ext uri="{FF2B5EF4-FFF2-40B4-BE49-F238E27FC236}">
                <a16:creationId xmlns:a16="http://schemas.microsoft.com/office/drawing/2014/main" id="{F8D1206D-737F-186B-92CD-D0261A32C838}"/>
              </a:ext>
            </a:extLst>
          </p:cNvPr>
          <p:cNvSpPr>
            <a:spLocks noGrp="1"/>
          </p:cNvSpPr>
          <p:nvPr>
            <p:ph type="sldNum" sz="quarter" idx="12"/>
          </p:nvPr>
        </p:nvSpPr>
        <p:spPr/>
        <p:txBody>
          <a:bodyPr/>
          <a:lstStyle>
            <a:lvl1pPr>
              <a:defRPr/>
            </a:lvl1pPr>
          </a:lstStyle>
          <a:p>
            <a:pPr>
              <a:defRPr/>
            </a:pPr>
            <a:fld id="{BFA20FAA-AF93-446F-8A11-22AC29E4140D}" type="slidenum">
              <a:rPr lang="ja-JP" altLang="en-US"/>
              <a:pPr>
                <a:defRPr/>
              </a:pPr>
              <a:t>‹#›</a:t>
            </a:fld>
            <a:endParaRPr lang="ja-JP" altLang="en-US"/>
          </a:p>
        </p:txBody>
      </p:sp>
    </p:spTree>
    <p:extLst>
      <p:ext uri="{BB962C8B-B14F-4D97-AF65-F5344CB8AC3E}">
        <p14:creationId xmlns:p14="http://schemas.microsoft.com/office/powerpoint/2010/main" val="10436204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282D997E-B91B-A3CD-A31B-602BA89A7408}"/>
              </a:ext>
            </a:extLst>
          </p:cNvPr>
          <p:cNvSpPr>
            <a:spLocks noGrp="1"/>
          </p:cNvSpPr>
          <p:nvPr>
            <p:ph type="dt" sz="half" idx="10"/>
          </p:nvPr>
        </p:nvSpPr>
        <p:spPr/>
        <p:txBody>
          <a:bodyPr/>
          <a:lstStyle>
            <a:lvl1pPr>
              <a:defRPr/>
            </a:lvl1pPr>
          </a:lstStyle>
          <a:p>
            <a:pPr>
              <a:defRPr/>
            </a:pPr>
            <a:fld id="{9B9107F9-A8F0-49BA-8AF6-440EB1E10030}" type="datetimeFigureOut">
              <a:rPr lang="ja-JP" altLang="en-US"/>
              <a:pPr>
                <a:defRPr/>
              </a:pPr>
              <a:t>2025/7/1</a:t>
            </a:fld>
            <a:endParaRPr lang="ja-JP" altLang="en-US"/>
          </a:p>
        </p:txBody>
      </p:sp>
      <p:sp>
        <p:nvSpPr>
          <p:cNvPr id="6" name="フッター プレースホルダー 4">
            <a:extLst>
              <a:ext uri="{FF2B5EF4-FFF2-40B4-BE49-F238E27FC236}">
                <a16:creationId xmlns:a16="http://schemas.microsoft.com/office/drawing/2014/main" id="{7CFF7CA0-E2AE-0D6F-0034-F51A3EED2D9E}"/>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3F734D6E-7335-DCCC-74FB-4F988BE385A1}"/>
              </a:ext>
            </a:extLst>
          </p:cNvPr>
          <p:cNvSpPr>
            <a:spLocks noGrp="1"/>
          </p:cNvSpPr>
          <p:nvPr>
            <p:ph type="sldNum" sz="quarter" idx="12"/>
          </p:nvPr>
        </p:nvSpPr>
        <p:spPr/>
        <p:txBody>
          <a:bodyPr/>
          <a:lstStyle>
            <a:lvl1pPr>
              <a:defRPr/>
            </a:lvl1pPr>
          </a:lstStyle>
          <a:p>
            <a:pPr>
              <a:defRPr/>
            </a:pPr>
            <a:fld id="{77E41136-6920-4011-983A-1BEDA36ACA5F}" type="slidenum">
              <a:rPr lang="ja-JP" altLang="en-US"/>
              <a:pPr>
                <a:defRPr/>
              </a:pPr>
              <a:t>‹#›</a:t>
            </a:fld>
            <a:endParaRPr lang="ja-JP" altLang="en-US"/>
          </a:p>
        </p:txBody>
      </p:sp>
    </p:spTree>
    <p:extLst>
      <p:ext uri="{BB962C8B-B14F-4D97-AF65-F5344CB8AC3E}">
        <p14:creationId xmlns:p14="http://schemas.microsoft.com/office/powerpoint/2010/main" val="27521073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1330F5D9-5A12-55C0-BBBA-D2BCACEAB975}"/>
              </a:ext>
            </a:extLst>
          </p:cNvPr>
          <p:cNvSpPr>
            <a:spLocks noGrp="1"/>
          </p:cNvSpPr>
          <p:nvPr>
            <p:ph type="dt" sz="half" idx="10"/>
          </p:nvPr>
        </p:nvSpPr>
        <p:spPr/>
        <p:txBody>
          <a:bodyPr/>
          <a:lstStyle>
            <a:lvl1pPr>
              <a:defRPr/>
            </a:lvl1pPr>
          </a:lstStyle>
          <a:p>
            <a:pPr>
              <a:defRPr/>
            </a:pPr>
            <a:fld id="{86FA5F65-F492-44B8-B725-FD9F654643E3}" type="datetimeFigureOut">
              <a:rPr lang="ja-JP" altLang="en-US"/>
              <a:pPr>
                <a:defRPr/>
              </a:pPr>
              <a:t>2025/7/1</a:t>
            </a:fld>
            <a:endParaRPr lang="ja-JP" altLang="en-US"/>
          </a:p>
        </p:txBody>
      </p:sp>
      <p:sp>
        <p:nvSpPr>
          <p:cNvPr id="6" name="フッター プレースホルダー 4">
            <a:extLst>
              <a:ext uri="{FF2B5EF4-FFF2-40B4-BE49-F238E27FC236}">
                <a16:creationId xmlns:a16="http://schemas.microsoft.com/office/drawing/2014/main" id="{99792F62-361C-A9AD-7CC1-0677CB048753}"/>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EFAB1D3C-E0B7-C68F-89B1-0C00AA6567D6}"/>
              </a:ext>
            </a:extLst>
          </p:cNvPr>
          <p:cNvSpPr>
            <a:spLocks noGrp="1"/>
          </p:cNvSpPr>
          <p:nvPr>
            <p:ph type="sldNum" sz="quarter" idx="12"/>
          </p:nvPr>
        </p:nvSpPr>
        <p:spPr/>
        <p:txBody>
          <a:bodyPr/>
          <a:lstStyle>
            <a:lvl1pPr>
              <a:defRPr/>
            </a:lvl1pPr>
          </a:lstStyle>
          <a:p>
            <a:pPr>
              <a:defRPr/>
            </a:pPr>
            <a:fld id="{BB53ADA6-60D7-4612-8C7D-64E18ADD1DC4}" type="slidenum">
              <a:rPr lang="ja-JP" altLang="en-US"/>
              <a:pPr>
                <a:defRPr/>
              </a:pPr>
              <a:t>‹#›</a:t>
            </a:fld>
            <a:endParaRPr lang="ja-JP" altLang="en-US"/>
          </a:p>
        </p:txBody>
      </p:sp>
    </p:spTree>
    <p:extLst>
      <p:ext uri="{BB962C8B-B14F-4D97-AF65-F5344CB8AC3E}">
        <p14:creationId xmlns:p14="http://schemas.microsoft.com/office/powerpoint/2010/main" val="9021378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72982D16-C280-D35D-E05E-A43A085A7B04}"/>
              </a:ext>
            </a:extLst>
          </p:cNvPr>
          <p:cNvSpPr>
            <a:spLocks noGrp="1"/>
          </p:cNvSpPr>
          <p:nvPr>
            <p:ph type="dt" sz="half" idx="10"/>
          </p:nvPr>
        </p:nvSpPr>
        <p:spPr/>
        <p:txBody>
          <a:bodyPr/>
          <a:lstStyle>
            <a:lvl1pPr>
              <a:defRPr/>
            </a:lvl1pPr>
          </a:lstStyle>
          <a:p>
            <a:pPr>
              <a:defRPr/>
            </a:pPr>
            <a:fld id="{EA155532-C859-42CA-A366-53E0FA79BC93}" type="datetimeFigureOut">
              <a:rPr lang="ja-JP" altLang="en-US"/>
              <a:pPr>
                <a:defRPr/>
              </a:pPr>
              <a:t>2025/7/1</a:t>
            </a:fld>
            <a:endParaRPr lang="ja-JP" altLang="en-US"/>
          </a:p>
        </p:txBody>
      </p:sp>
      <p:sp>
        <p:nvSpPr>
          <p:cNvPr id="5" name="フッター プレースホルダー 4">
            <a:extLst>
              <a:ext uri="{FF2B5EF4-FFF2-40B4-BE49-F238E27FC236}">
                <a16:creationId xmlns:a16="http://schemas.microsoft.com/office/drawing/2014/main" id="{EC5C4F5E-288C-F27B-2D46-6D6C228BEEEC}"/>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B87F723E-7454-5A8F-2CAC-D4DB7F8F8B96}"/>
              </a:ext>
            </a:extLst>
          </p:cNvPr>
          <p:cNvSpPr>
            <a:spLocks noGrp="1"/>
          </p:cNvSpPr>
          <p:nvPr>
            <p:ph type="sldNum" sz="quarter" idx="12"/>
          </p:nvPr>
        </p:nvSpPr>
        <p:spPr/>
        <p:txBody>
          <a:bodyPr/>
          <a:lstStyle>
            <a:lvl1pPr>
              <a:defRPr/>
            </a:lvl1pPr>
          </a:lstStyle>
          <a:p>
            <a:pPr>
              <a:defRPr/>
            </a:pPr>
            <a:fld id="{6237B849-C00A-4C19-BC44-1F037EA62CB2}" type="slidenum">
              <a:rPr lang="ja-JP" altLang="en-US"/>
              <a:pPr>
                <a:defRPr/>
              </a:pPr>
              <a:t>‹#›</a:t>
            </a:fld>
            <a:endParaRPr lang="ja-JP" altLang="en-US"/>
          </a:p>
        </p:txBody>
      </p:sp>
    </p:spTree>
    <p:extLst>
      <p:ext uri="{BB962C8B-B14F-4D97-AF65-F5344CB8AC3E}">
        <p14:creationId xmlns:p14="http://schemas.microsoft.com/office/powerpoint/2010/main" val="13894468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A1BF2B21-9FDA-BC41-0AD5-8331AA5B3243}"/>
              </a:ext>
            </a:extLst>
          </p:cNvPr>
          <p:cNvSpPr>
            <a:spLocks noGrp="1"/>
          </p:cNvSpPr>
          <p:nvPr>
            <p:ph type="dt" sz="half" idx="10"/>
          </p:nvPr>
        </p:nvSpPr>
        <p:spPr/>
        <p:txBody>
          <a:bodyPr/>
          <a:lstStyle>
            <a:lvl1pPr>
              <a:defRPr/>
            </a:lvl1pPr>
          </a:lstStyle>
          <a:p>
            <a:pPr>
              <a:defRPr/>
            </a:pPr>
            <a:fld id="{48510071-40EE-4117-AAC2-D1A1C350D1CA}" type="datetimeFigureOut">
              <a:rPr lang="ja-JP" altLang="en-US"/>
              <a:pPr>
                <a:defRPr/>
              </a:pPr>
              <a:t>2025/7/1</a:t>
            </a:fld>
            <a:endParaRPr lang="ja-JP" altLang="en-US"/>
          </a:p>
        </p:txBody>
      </p:sp>
      <p:sp>
        <p:nvSpPr>
          <p:cNvPr id="5" name="フッター プレースホルダー 4">
            <a:extLst>
              <a:ext uri="{FF2B5EF4-FFF2-40B4-BE49-F238E27FC236}">
                <a16:creationId xmlns:a16="http://schemas.microsoft.com/office/drawing/2014/main" id="{CB82D3EB-76B3-D7F3-922A-3172F2171BE4}"/>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396C1A3E-D892-FA99-7266-22114FA65871}"/>
              </a:ext>
            </a:extLst>
          </p:cNvPr>
          <p:cNvSpPr>
            <a:spLocks noGrp="1"/>
          </p:cNvSpPr>
          <p:nvPr>
            <p:ph type="sldNum" sz="quarter" idx="12"/>
          </p:nvPr>
        </p:nvSpPr>
        <p:spPr/>
        <p:txBody>
          <a:bodyPr/>
          <a:lstStyle>
            <a:lvl1pPr>
              <a:defRPr/>
            </a:lvl1pPr>
          </a:lstStyle>
          <a:p>
            <a:pPr>
              <a:defRPr/>
            </a:pPr>
            <a:fld id="{0ACCFEE8-14C3-4821-8973-ADFD74E1DFC7}" type="slidenum">
              <a:rPr lang="ja-JP" altLang="en-US"/>
              <a:pPr>
                <a:defRPr/>
              </a:pPr>
              <a:t>‹#›</a:t>
            </a:fld>
            <a:endParaRPr lang="ja-JP" altLang="en-US"/>
          </a:p>
        </p:txBody>
      </p:sp>
    </p:spTree>
    <p:extLst>
      <p:ext uri="{BB962C8B-B14F-4D97-AF65-F5344CB8AC3E}">
        <p14:creationId xmlns:p14="http://schemas.microsoft.com/office/powerpoint/2010/main" val="16457582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3A004B-9D91-0E5F-67A5-62CEC851C72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05083B3-6C63-9542-D100-14F837C907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1843571-8D67-E403-F0F7-559395C7498C}"/>
              </a:ext>
            </a:extLst>
          </p:cNvPr>
          <p:cNvSpPr>
            <a:spLocks noGrp="1"/>
          </p:cNvSpPr>
          <p:nvPr>
            <p:ph type="dt" sz="half" idx="10"/>
          </p:nvPr>
        </p:nvSpPr>
        <p:spPr/>
        <p:txBody>
          <a:bodyPr/>
          <a:lstStyle/>
          <a:p>
            <a:fld id="{14FA29FD-C21F-4AB8-BF43-DB86F1462BEC}" type="datetimeFigureOut">
              <a:rPr kumimoji="1" lang="ja-JP" altLang="en-US" smtClean="0"/>
              <a:t>2025/7/1</a:t>
            </a:fld>
            <a:endParaRPr kumimoji="1" lang="ja-JP" altLang="en-US"/>
          </a:p>
        </p:txBody>
      </p:sp>
      <p:sp>
        <p:nvSpPr>
          <p:cNvPr id="5" name="フッター プレースホルダー 4">
            <a:extLst>
              <a:ext uri="{FF2B5EF4-FFF2-40B4-BE49-F238E27FC236}">
                <a16:creationId xmlns:a16="http://schemas.microsoft.com/office/drawing/2014/main" id="{8791CF4E-C0A2-EC5F-CB70-3DF0433DBA4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655124-E0C6-84F4-B7AD-9E2C2E1B95CA}"/>
              </a:ext>
            </a:extLst>
          </p:cNvPr>
          <p:cNvSpPr>
            <a:spLocks noGrp="1"/>
          </p:cNvSpPr>
          <p:nvPr>
            <p:ph type="sldNum" sz="quarter" idx="12"/>
          </p:nvPr>
        </p:nvSpPr>
        <p:spPr/>
        <p:txBody>
          <a:bodyPr/>
          <a:lstStyle/>
          <a:p>
            <a:fld id="{A32A0293-F74F-42F5-A120-C64D38EB2EC0}" type="slidenum">
              <a:rPr kumimoji="1" lang="ja-JP" altLang="en-US" smtClean="0"/>
              <a:t>‹#›</a:t>
            </a:fld>
            <a:endParaRPr kumimoji="1" lang="ja-JP" altLang="en-US"/>
          </a:p>
        </p:txBody>
      </p:sp>
    </p:spTree>
    <p:extLst>
      <p:ext uri="{BB962C8B-B14F-4D97-AF65-F5344CB8AC3E}">
        <p14:creationId xmlns:p14="http://schemas.microsoft.com/office/powerpoint/2010/main" val="2212089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F592E7C2-F0EE-4304-80D9-3F0DE106B432}" type="datetime1">
              <a:rPr lang="ja-JP" altLang="en-US" smtClean="0"/>
              <a:t>2025/7/1</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AA8A74C7-1BD5-4CDC-82C2-1366AECCCEDA}" type="slidenum">
              <a:rPr lang="ja-JP" altLang="en-US" smtClean="0"/>
              <a:pPr>
                <a:defRPr/>
              </a:pPr>
              <a:t>‹#›</a:t>
            </a:fld>
            <a:endParaRPr lang="ja-JP" altLang="en-US"/>
          </a:p>
        </p:txBody>
      </p:sp>
    </p:spTree>
    <p:extLst>
      <p:ext uri="{BB962C8B-B14F-4D97-AF65-F5344CB8AC3E}">
        <p14:creationId xmlns:p14="http://schemas.microsoft.com/office/powerpoint/2010/main" val="35370175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1DF3C4-FBD3-DBF0-FAC5-0F2677FAE7E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4A8ED50-81FE-3A9C-A68D-3A0FC2CB550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77DF6BD-0A4D-B4F4-EFB5-14AFB417F393}"/>
              </a:ext>
            </a:extLst>
          </p:cNvPr>
          <p:cNvSpPr>
            <a:spLocks noGrp="1"/>
          </p:cNvSpPr>
          <p:nvPr>
            <p:ph type="dt" sz="half" idx="10"/>
          </p:nvPr>
        </p:nvSpPr>
        <p:spPr/>
        <p:txBody>
          <a:bodyPr/>
          <a:lstStyle/>
          <a:p>
            <a:fld id="{14FA29FD-C21F-4AB8-BF43-DB86F1462BEC}" type="datetimeFigureOut">
              <a:rPr kumimoji="1" lang="ja-JP" altLang="en-US" smtClean="0"/>
              <a:t>2025/7/1</a:t>
            </a:fld>
            <a:endParaRPr kumimoji="1" lang="ja-JP" altLang="en-US"/>
          </a:p>
        </p:txBody>
      </p:sp>
      <p:sp>
        <p:nvSpPr>
          <p:cNvPr id="5" name="フッター プレースホルダー 4">
            <a:extLst>
              <a:ext uri="{FF2B5EF4-FFF2-40B4-BE49-F238E27FC236}">
                <a16:creationId xmlns:a16="http://schemas.microsoft.com/office/drawing/2014/main" id="{D119D182-7D40-5628-9F32-DCE660A30B8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978F45A-6437-257D-4767-6038F309026B}"/>
              </a:ext>
            </a:extLst>
          </p:cNvPr>
          <p:cNvSpPr>
            <a:spLocks noGrp="1"/>
          </p:cNvSpPr>
          <p:nvPr>
            <p:ph type="sldNum" sz="quarter" idx="12"/>
          </p:nvPr>
        </p:nvSpPr>
        <p:spPr/>
        <p:txBody>
          <a:bodyPr/>
          <a:lstStyle/>
          <a:p>
            <a:fld id="{A32A0293-F74F-42F5-A120-C64D38EB2EC0}" type="slidenum">
              <a:rPr kumimoji="1" lang="ja-JP" altLang="en-US" smtClean="0"/>
              <a:t>‹#›</a:t>
            </a:fld>
            <a:endParaRPr kumimoji="1" lang="ja-JP" altLang="en-US"/>
          </a:p>
        </p:txBody>
      </p:sp>
    </p:spTree>
    <p:extLst>
      <p:ext uri="{BB962C8B-B14F-4D97-AF65-F5344CB8AC3E}">
        <p14:creationId xmlns:p14="http://schemas.microsoft.com/office/powerpoint/2010/main" val="34603141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5F8A2B-D7F3-B49F-3A9B-E41E0DE4543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5405192-7B03-9EEB-DFAB-3239A83E0C1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4FF963C-1FAA-DD0E-CDCE-8C6CC2183FCD}"/>
              </a:ext>
            </a:extLst>
          </p:cNvPr>
          <p:cNvSpPr>
            <a:spLocks noGrp="1"/>
          </p:cNvSpPr>
          <p:nvPr>
            <p:ph type="dt" sz="half" idx="10"/>
          </p:nvPr>
        </p:nvSpPr>
        <p:spPr/>
        <p:txBody>
          <a:bodyPr/>
          <a:lstStyle/>
          <a:p>
            <a:fld id="{14FA29FD-C21F-4AB8-BF43-DB86F1462BEC}" type="datetimeFigureOut">
              <a:rPr kumimoji="1" lang="ja-JP" altLang="en-US" smtClean="0"/>
              <a:t>2025/7/1</a:t>
            </a:fld>
            <a:endParaRPr kumimoji="1" lang="ja-JP" altLang="en-US"/>
          </a:p>
        </p:txBody>
      </p:sp>
      <p:sp>
        <p:nvSpPr>
          <p:cNvPr id="5" name="フッター プレースホルダー 4">
            <a:extLst>
              <a:ext uri="{FF2B5EF4-FFF2-40B4-BE49-F238E27FC236}">
                <a16:creationId xmlns:a16="http://schemas.microsoft.com/office/drawing/2014/main" id="{C70973A3-6571-B4A4-C75C-E554AB431FF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57D25FA-1B7F-508F-A445-CD1FAF0D4ABA}"/>
              </a:ext>
            </a:extLst>
          </p:cNvPr>
          <p:cNvSpPr>
            <a:spLocks noGrp="1"/>
          </p:cNvSpPr>
          <p:nvPr>
            <p:ph type="sldNum" sz="quarter" idx="12"/>
          </p:nvPr>
        </p:nvSpPr>
        <p:spPr/>
        <p:txBody>
          <a:bodyPr/>
          <a:lstStyle/>
          <a:p>
            <a:fld id="{A32A0293-F74F-42F5-A120-C64D38EB2EC0}" type="slidenum">
              <a:rPr kumimoji="1" lang="ja-JP" altLang="en-US" smtClean="0"/>
              <a:t>‹#›</a:t>
            </a:fld>
            <a:endParaRPr kumimoji="1" lang="ja-JP" altLang="en-US"/>
          </a:p>
        </p:txBody>
      </p:sp>
    </p:spTree>
    <p:extLst>
      <p:ext uri="{BB962C8B-B14F-4D97-AF65-F5344CB8AC3E}">
        <p14:creationId xmlns:p14="http://schemas.microsoft.com/office/powerpoint/2010/main" val="23442127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6701EF-DC23-2745-D8E2-535C131B1BF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EF502F2-5AAB-E897-6C35-84B5B994BF7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B288A54-B731-1A2D-3178-647DB38B486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78CC5FB-CBBA-2592-FC03-929FFFA1D1BB}"/>
              </a:ext>
            </a:extLst>
          </p:cNvPr>
          <p:cNvSpPr>
            <a:spLocks noGrp="1"/>
          </p:cNvSpPr>
          <p:nvPr>
            <p:ph type="dt" sz="half" idx="10"/>
          </p:nvPr>
        </p:nvSpPr>
        <p:spPr/>
        <p:txBody>
          <a:bodyPr/>
          <a:lstStyle/>
          <a:p>
            <a:fld id="{14FA29FD-C21F-4AB8-BF43-DB86F1462BEC}" type="datetimeFigureOut">
              <a:rPr kumimoji="1" lang="ja-JP" altLang="en-US" smtClean="0"/>
              <a:t>2025/7/1</a:t>
            </a:fld>
            <a:endParaRPr kumimoji="1" lang="ja-JP" altLang="en-US"/>
          </a:p>
        </p:txBody>
      </p:sp>
      <p:sp>
        <p:nvSpPr>
          <p:cNvPr id="6" name="フッター プレースホルダー 5">
            <a:extLst>
              <a:ext uri="{FF2B5EF4-FFF2-40B4-BE49-F238E27FC236}">
                <a16:creationId xmlns:a16="http://schemas.microsoft.com/office/drawing/2014/main" id="{91C1E633-FB40-B462-A9EB-F4F183678E4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31D6C2A-F289-C552-D714-49C15E5385BC}"/>
              </a:ext>
            </a:extLst>
          </p:cNvPr>
          <p:cNvSpPr>
            <a:spLocks noGrp="1"/>
          </p:cNvSpPr>
          <p:nvPr>
            <p:ph type="sldNum" sz="quarter" idx="12"/>
          </p:nvPr>
        </p:nvSpPr>
        <p:spPr/>
        <p:txBody>
          <a:bodyPr/>
          <a:lstStyle/>
          <a:p>
            <a:fld id="{A32A0293-F74F-42F5-A120-C64D38EB2EC0}" type="slidenum">
              <a:rPr kumimoji="1" lang="ja-JP" altLang="en-US" smtClean="0"/>
              <a:t>‹#›</a:t>
            </a:fld>
            <a:endParaRPr kumimoji="1" lang="ja-JP" altLang="en-US"/>
          </a:p>
        </p:txBody>
      </p:sp>
    </p:spTree>
    <p:extLst>
      <p:ext uri="{BB962C8B-B14F-4D97-AF65-F5344CB8AC3E}">
        <p14:creationId xmlns:p14="http://schemas.microsoft.com/office/powerpoint/2010/main" val="25424515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7F41D8-78A1-3C51-9222-8C894E4DF5F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8522C28-CBFF-6012-C1C4-8CFF8A9BFC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BCA99AC-C6CB-3AFD-EF60-4026B34BF13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F920A77-8616-6C94-B02A-30440848A0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CE29649-4BC2-F7D3-3BCA-7F25B20FCD4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C38EF46-5B21-E3CC-DC7A-3071F782D718}"/>
              </a:ext>
            </a:extLst>
          </p:cNvPr>
          <p:cNvSpPr>
            <a:spLocks noGrp="1"/>
          </p:cNvSpPr>
          <p:nvPr>
            <p:ph type="dt" sz="half" idx="10"/>
          </p:nvPr>
        </p:nvSpPr>
        <p:spPr/>
        <p:txBody>
          <a:bodyPr/>
          <a:lstStyle/>
          <a:p>
            <a:fld id="{14FA29FD-C21F-4AB8-BF43-DB86F1462BEC}" type="datetimeFigureOut">
              <a:rPr kumimoji="1" lang="ja-JP" altLang="en-US" smtClean="0"/>
              <a:t>2025/7/1</a:t>
            </a:fld>
            <a:endParaRPr kumimoji="1" lang="ja-JP" altLang="en-US"/>
          </a:p>
        </p:txBody>
      </p:sp>
      <p:sp>
        <p:nvSpPr>
          <p:cNvPr id="8" name="フッター プレースホルダー 7">
            <a:extLst>
              <a:ext uri="{FF2B5EF4-FFF2-40B4-BE49-F238E27FC236}">
                <a16:creationId xmlns:a16="http://schemas.microsoft.com/office/drawing/2014/main" id="{A5ED0504-CA8F-E7AF-483F-6D151490A32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A5C2770-7C37-0C6A-643B-5BD394275D5B}"/>
              </a:ext>
            </a:extLst>
          </p:cNvPr>
          <p:cNvSpPr>
            <a:spLocks noGrp="1"/>
          </p:cNvSpPr>
          <p:nvPr>
            <p:ph type="sldNum" sz="quarter" idx="12"/>
          </p:nvPr>
        </p:nvSpPr>
        <p:spPr/>
        <p:txBody>
          <a:bodyPr/>
          <a:lstStyle/>
          <a:p>
            <a:fld id="{A32A0293-F74F-42F5-A120-C64D38EB2EC0}" type="slidenum">
              <a:rPr kumimoji="1" lang="ja-JP" altLang="en-US" smtClean="0"/>
              <a:t>‹#›</a:t>
            </a:fld>
            <a:endParaRPr kumimoji="1" lang="ja-JP" altLang="en-US"/>
          </a:p>
        </p:txBody>
      </p:sp>
    </p:spTree>
    <p:extLst>
      <p:ext uri="{BB962C8B-B14F-4D97-AF65-F5344CB8AC3E}">
        <p14:creationId xmlns:p14="http://schemas.microsoft.com/office/powerpoint/2010/main" val="28894082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07130C-4041-124E-17CC-815F777FC8C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79181A3-F6ED-0A64-074C-7171E878B2DE}"/>
              </a:ext>
            </a:extLst>
          </p:cNvPr>
          <p:cNvSpPr>
            <a:spLocks noGrp="1"/>
          </p:cNvSpPr>
          <p:nvPr>
            <p:ph type="dt" sz="half" idx="10"/>
          </p:nvPr>
        </p:nvSpPr>
        <p:spPr/>
        <p:txBody>
          <a:bodyPr/>
          <a:lstStyle/>
          <a:p>
            <a:fld id="{14FA29FD-C21F-4AB8-BF43-DB86F1462BEC}" type="datetimeFigureOut">
              <a:rPr kumimoji="1" lang="ja-JP" altLang="en-US" smtClean="0"/>
              <a:t>2025/7/1</a:t>
            </a:fld>
            <a:endParaRPr kumimoji="1" lang="ja-JP" altLang="en-US"/>
          </a:p>
        </p:txBody>
      </p:sp>
      <p:sp>
        <p:nvSpPr>
          <p:cNvPr id="4" name="フッター プレースホルダー 3">
            <a:extLst>
              <a:ext uri="{FF2B5EF4-FFF2-40B4-BE49-F238E27FC236}">
                <a16:creationId xmlns:a16="http://schemas.microsoft.com/office/drawing/2014/main" id="{F535A010-F5F3-5610-0231-F41964829BF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8B65915-9685-0D2B-375F-FA456D12EB3E}"/>
              </a:ext>
            </a:extLst>
          </p:cNvPr>
          <p:cNvSpPr>
            <a:spLocks noGrp="1"/>
          </p:cNvSpPr>
          <p:nvPr>
            <p:ph type="sldNum" sz="quarter" idx="12"/>
          </p:nvPr>
        </p:nvSpPr>
        <p:spPr/>
        <p:txBody>
          <a:bodyPr/>
          <a:lstStyle/>
          <a:p>
            <a:fld id="{A32A0293-F74F-42F5-A120-C64D38EB2EC0}" type="slidenum">
              <a:rPr kumimoji="1" lang="ja-JP" altLang="en-US" smtClean="0"/>
              <a:t>‹#›</a:t>
            </a:fld>
            <a:endParaRPr kumimoji="1" lang="ja-JP" altLang="en-US"/>
          </a:p>
        </p:txBody>
      </p:sp>
    </p:spTree>
    <p:extLst>
      <p:ext uri="{BB962C8B-B14F-4D97-AF65-F5344CB8AC3E}">
        <p14:creationId xmlns:p14="http://schemas.microsoft.com/office/powerpoint/2010/main" val="22547749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99A511C-4CBE-2F89-91D0-4FFF871DDBBD}"/>
              </a:ext>
            </a:extLst>
          </p:cNvPr>
          <p:cNvSpPr>
            <a:spLocks noGrp="1"/>
          </p:cNvSpPr>
          <p:nvPr>
            <p:ph type="dt" sz="half" idx="10"/>
          </p:nvPr>
        </p:nvSpPr>
        <p:spPr/>
        <p:txBody>
          <a:bodyPr/>
          <a:lstStyle/>
          <a:p>
            <a:fld id="{14FA29FD-C21F-4AB8-BF43-DB86F1462BEC}" type="datetimeFigureOut">
              <a:rPr kumimoji="1" lang="ja-JP" altLang="en-US" smtClean="0"/>
              <a:t>2025/7/1</a:t>
            </a:fld>
            <a:endParaRPr kumimoji="1" lang="ja-JP" altLang="en-US"/>
          </a:p>
        </p:txBody>
      </p:sp>
      <p:sp>
        <p:nvSpPr>
          <p:cNvPr id="3" name="フッター プレースホルダー 2">
            <a:extLst>
              <a:ext uri="{FF2B5EF4-FFF2-40B4-BE49-F238E27FC236}">
                <a16:creationId xmlns:a16="http://schemas.microsoft.com/office/drawing/2014/main" id="{FC8D58F6-091B-85ED-C23B-456899D5D6F2}"/>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925383E-1138-08DE-D8A3-8B9A9F74A73E}"/>
              </a:ext>
            </a:extLst>
          </p:cNvPr>
          <p:cNvSpPr>
            <a:spLocks noGrp="1"/>
          </p:cNvSpPr>
          <p:nvPr>
            <p:ph type="sldNum" sz="quarter" idx="12"/>
          </p:nvPr>
        </p:nvSpPr>
        <p:spPr/>
        <p:txBody>
          <a:bodyPr/>
          <a:lstStyle/>
          <a:p>
            <a:fld id="{A32A0293-F74F-42F5-A120-C64D38EB2EC0}" type="slidenum">
              <a:rPr kumimoji="1" lang="ja-JP" altLang="en-US" smtClean="0"/>
              <a:t>‹#›</a:t>
            </a:fld>
            <a:endParaRPr kumimoji="1" lang="ja-JP" altLang="en-US"/>
          </a:p>
        </p:txBody>
      </p:sp>
    </p:spTree>
    <p:extLst>
      <p:ext uri="{BB962C8B-B14F-4D97-AF65-F5344CB8AC3E}">
        <p14:creationId xmlns:p14="http://schemas.microsoft.com/office/powerpoint/2010/main" val="37269276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C3F3B9-E27B-14C4-736F-8819E60DB45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D5FDFB6-1DB5-1129-CED5-95731345CE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FA3E6B1-10EE-9FE5-AF3A-6BB9318F8F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5CADABA-D1C3-1E62-4BF0-705A66EBCB21}"/>
              </a:ext>
            </a:extLst>
          </p:cNvPr>
          <p:cNvSpPr>
            <a:spLocks noGrp="1"/>
          </p:cNvSpPr>
          <p:nvPr>
            <p:ph type="dt" sz="half" idx="10"/>
          </p:nvPr>
        </p:nvSpPr>
        <p:spPr/>
        <p:txBody>
          <a:bodyPr/>
          <a:lstStyle/>
          <a:p>
            <a:fld id="{14FA29FD-C21F-4AB8-BF43-DB86F1462BEC}" type="datetimeFigureOut">
              <a:rPr kumimoji="1" lang="ja-JP" altLang="en-US" smtClean="0"/>
              <a:t>2025/7/1</a:t>
            </a:fld>
            <a:endParaRPr kumimoji="1" lang="ja-JP" altLang="en-US"/>
          </a:p>
        </p:txBody>
      </p:sp>
      <p:sp>
        <p:nvSpPr>
          <p:cNvPr id="6" name="フッター プレースホルダー 5">
            <a:extLst>
              <a:ext uri="{FF2B5EF4-FFF2-40B4-BE49-F238E27FC236}">
                <a16:creationId xmlns:a16="http://schemas.microsoft.com/office/drawing/2014/main" id="{A75928FA-951F-C900-EE30-E95E86ECE8A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FEA4751-ED64-C678-094F-8117F4D68299}"/>
              </a:ext>
            </a:extLst>
          </p:cNvPr>
          <p:cNvSpPr>
            <a:spLocks noGrp="1"/>
          </p:cNvSpPr>
          <p:nvPr>
            <p:ph type="sldNum" sz="quarter" idx="12"/>
          </p:nvPr>
        </p:nvSpPr>
        <p:spPr/>
        <p:txBody>
          <a:bodyPr/>
          <a:lstStyle/>
          <a:p>
            <a:fld id="{A32A0293-F74F-42F5-A120-C64D38EB2EC0}" type="slidenum">
              <a:rPr kumimoji="1" lang="ja-JP" altLang="en-US" smtClean="0"/>
              <a:t>‹#›</a:t>
            </a:fld>
            <a:endParaRPr kumimoji="1" lang="ja-JP" altLang="en-US"/>
          </a:p>
        </p:txBody>
      </p:sp>
    </p:spTree>
    <p:extLst>
      <p:ext uri="{BB962C8B-B14F-4D97-AF65-F5344CB8AC3E}">
        <p14:creationId xmlns:p14="http://schemas.microsoft.com/office/powerpoint/2010/main" val="33657529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79AB36-87BA-1C0F-4538-E820C900341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1437611-B9D4-AA40-A420-2A1512BB97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4F8D5B5-41AD-36AB-D61B-CFC08A9E5E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041A13F-A7CF-DEC7-641A-7AE5D466B522}"/>
              </a:ext>
            </a:extLst>
          </p:cNvPr>
          <p:cNvSpPr>
            <a:spLocks noGrp="1"/>
          </p:cNvSpPr>
          <p:nvPr>
            <p:ph type="dt" sz="half" idx="10"/>
          </p:nvPr>
        </p:nvSpPr>
        <p:spPr/>
        <p:txBody>
          <a:bodyPr/>
          <a:lstStyle/>
          <a:p>
            <a:fld id="{14FA29FD-C21F-4AB8-BF43-DB86F1462BEC}" type="datetimeFigureOut">
              <a:rPr kumimoji="1" lang="ja-JP" altLang="en-US" smtClean="0"/>
              <a:t>2025/7/1</a:t>
            </a:fld>
            <a:endParaRPr kumimoji="1" lang="ja-JP" altLang="en-US"/>
          </a:p>
        </p:txBody>
      </p:sp>
      <p:sp>
        <p:nvSpPr>
          <p:cNvPr id="6" name="フッター プレースホルダー 5">
            <a:extLst>
              <a:ext uri="{FF2B5EF4-FFF2-40B4-BE49-F238E27FC236}">
                <a16:creationId xmlns:a16="http://schemas.microsoft.com/office/drawing/2014/main" id="{5C86FD32-23E6-91AD-F5D6-C22549B8A4C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44821C2-E2F1-433E-0B4E-D1EBAEF515AD}"/>
              </a:ext>
            </a:extLst>
          </p:cNvPr>
          <p:cNvSpPr>
            <a:spLocks noGrp="1"/>
          </p:cNvSpPr>
          <p:nvPr>
            <p:ph type="sldNum" sz="quarter" idx="12"/>
          </p:nvPr>
        </p:nvSpPr>
        <p:spPr/>
        <p:txBody>
          <a:bodyPr/>
          <a:lstStyle/>
          <a:p>
            <a:fld id="{A32A0293-F74F-42F5-A120-C64D38EB2EC0}" type="slidenum">
              <a:rPr kumimoji="1" lang="ja-JP" altLang="en-US" smtClean="0"/>
              <a:t>‹#›</a:t>
            </a:fld>
            <a:endParaRPr kumimoji="1" lang="ja-JP" altLang="en-US"/>
          </a:p>
        </p:txBody>
      </p:sp>
    </p:spTree>
    <p:extLst>
      <p:ext uri="{BB962C8B-B14F-4D97-AF65-F5344CB8AC3E}">
        <p14:creationId xmlns:p14="http://schemas.microsoft.com/office/powerpoint/2010/main" val="35143199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02074A-C374-8386-7852-638FBFDAF8E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6C59623-0392-6FEF-46FA-ACA119807AC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6211E68-9013-6798-51E9-B283F308C543}"/>
              </a:ext>
            </a:extLst>
          </p:cNvPr>
          <p:cNvSpPr>
            <a:spLocks noGrp="1"/>
          </p:cNvSpPr>
          <p:nvPr>
            <p:ph type="dt" sz="half" idx="10"/>
          </p:nvPr>
        </p:nvSpPr>
        <p:spPr/>
        <p:txBody>
          <a:bodyPr/>
          <a:lstStyle/>
          <a:p>
            <a:fld id="{14FA29FD-C21F-4AB8-BF43-DB86F1462BEC}" type="datetimeFigureOut">
              <a:rPr kumimoji="1" lang="ja-JP" altLang="en-US" smtClean="0"/>
              <a:t>2025/7/1</a:t>
            </a:fld>
            <a:endParaRPr kumimoji="1" lang="ja-JP" altLang="en-US"/>
          </a:p>
        </p:txBody>
      </p:sp>
      <p:sp>
        <p:nvSpPr>
          <p:cNvPr id="5" name="フッター プレースホルダー 4">
            <a:extLst>
              <a:ext uri="{FF2B5EF4-FFF2-40B4-BE49-F238E27FC236}">
                <a16:creationId xmlns:a16="http://schemas.microsoft.com/office/drawing/2014/main" id="{AFD10F7F-2F77-826E-D0BA-DA72D423A6C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B6DB4AE-3976-2644-F614-C16297C379AD}"/>
              </a:ext>
            </a:extLst>
          </p:cNvPr>
          <p:cNvSpPr>
            <a:spLocks noGrp="1"/>
          </p:cNvSpPr>
          <p:nvPr>
            <p:ph type="sldNum" sz="quarter" idx="12"/>
          </p:nvPr>
        </p:nvSpPr>
        <p:spPr/>
        <p:txBody>
          <a:bodyPr/>
          <a:lstStyle/>
          <a:p>
            <a:fld id="{A32A0293-F74F-42F5-A120-C64D38EB2EC0}" type="slidenum">
              <a:rPr kumimoji="1" lang="ja-JP" altLang="en-US" smtClean="0"/>
              <a:t>‹#›</a:t>
            </a:fld>
            <a:endParaRPr kumimoji="1" lang="ja-JP" altLang="en-US"/>
          </a:p>
        </p:txBody>
      </p:sp>
    </p:spTree>
    <p:extLst>
      <p:ext uri="{BB962C8B-B14F-4D97-AF65-F5344CB8AC3E}">
        <p14:creationId xmlns:p14="http://schemas.microsoft.com/office/powerpoint/2010/main" val="5657420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F68AF8B-406B-1907-C97F-F68A61EBFEB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03CA456-505F-F199-CC5A-611E6E4870D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2C36C4F-F021-A231-94B4-E08511A7B26B}"/>
              </a:ext>
            </a:extLst>
          </p:cNvPr>
          <p:cNvSpPr>
            <a:spLocks noGrp="1"/>
          </p:cNvSpPr>
          <p:nvPr>
            <p:ph type="dt" sz="half" idx="10"/>
          </p:nvPr>
        </p:nvSpPr>
        <p:spPr/>
        <p:txBody>
          <a:bodyPr/>
          <a:lstStyle/>
          <a:p>
            <a:fld id="{14FA29FD-C21F-4AB8-BF43-DB86F1462BEC}" type="datetimeFigureOut">
              <a:rPr kumimoji="1" lang="ja-JP" altLang="en-US" smtClean="0"/>
              <a:t>2025/7/1</a:t>
            </a:fld>
            <a:endParaRPr kumimoji="1" lang="ja-JP" altLang="en-US"/>
          </a:p>
        </p:txBody>
      </p:sp>
      <p:sp>
        <p:nvSpPr>
          <p:cNvPr id="5" name="フッター プレースホルダー 4">
            <a:extLst>
              <a:ext uri="{FF2B5EF4-FFF2-40B4-BE49-F238E27FC236}">
                <a16:creationId xmlns:a16="http://schemas.microsoft.com/office/drawing/2014/main" id="{A30290BF-3D57-E6A0-2DAC-A1B0621919A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F41D5DF-662A-0D5C-4F78-C070615723A3}"/>
              </a:ext>
            </a:extLst>
          </p:cNvPr>
          <p:cNvSpPr>
            <a:spLocks noGrp="1"/>
          </p:cNvSpPr>
          <p:nvPr>
            <p:ph type="sldNum" sz="quarter" idx="12"/>
          </p:nvPr>
        </p:nvSpPr>
        <p:spPr/>
        <p:txBody>
          <a:bodyPr/>
          <a:lstStyle/>
          <a:p>
            <a:fld id="{A32A0293-F74F-42F5-A120-C64D38EB2EC0}" type="slidenum">
              <a:rPr kumimoji="1" lang="ja-JP" altLang="en-US" smtClean="0"/>
              <a:t>‹#›</a:t>
            </a:fld>
            <a:endParaRPr kumimoji="1" lang="ja-JP" altLang="en-US"/>
          </a:p>
        </p:txBody>
      </p:sp>
    </p:spTree>
    <p:extLst>
      <p:ext uri="{BB962C8B-B14F-4D97-AF65-F5344CB8AC3E}">
        <p14:creationId xmlns:p14="http://schemas.microsoft.com/office/powerpoint/2010/main" val="3451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FBE920C6-6A98-40EC-BDC7-93EFFDE70333}" type="datetime1">
              <a:rPr lang="ja-JP" altLang="en-US" smtClean="0"/>
              <a:t>2025/7/1</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D1A43A25-0848-4454-87F9-F366AF4FE258}" type="slidenum">
              <a:rPr lang="ja-JP" altLang="en-US" smtClean="0"/>
              <a:pPr>
                <a:defRPr/>
              </a:pPr>
              <a:t>‹#›</a:t>
            </a:fld>
            <a:endParaRPr lang="ja-JP" altLang="en-US"/>
          </a:p>
        </p:txBody>
      </p:sp>
    </p:spTree>
    <p:extLst>
      <p:ext uri="{BB962C8B-B14F-4D97-AF65-F5344CB8AC3E}">
        <p14:creationId xmlns:p14="http://schemas.microsoft.com/office/powerpoint/2010/main" val="4254845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2.pn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9FB7E0-5273-4989-89BC-E1703D66398B}" type="datetime1">
              <a:rPr lang="ja-JP" altLang="en-US" smtClean="0"/>
              <a:t>2025/7/1</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0117984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604B8D-4240-F147-8F34-E6AF9C9F44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647BB91-26D7-3D47-A398-6F60067913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74D3-6492-1A42-8101-BFE2093D0D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E7B745-DF8B-0242-92E7-F0980AB518CD}" type="datetimeFigureOut">
              <a:rPr lang="en-US" smtClean="0"/>
              <a:t>7/1/2025</a:t>
            </a:fld>
            <a:endParaRPr lang="en-US"/>
          </a:p>
        </p:txBody>
      </p:sp>
      <p:sp>
        <p:nvSpPr>
          <p:cNvPr id="5" name="Footer Placeholder 4">
            <a:extLst>
              <a:ext uri="{FF2B5EF4-FFF2-40B4-BE49-F238E27FC236}">
                <a16:creationId xmlns:a16="http://schemas.microsoft.com/office/drawing/2014/main" id="{5C6B9E42-48C8-1145-A3AB-6F4CBFA584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891B4C-9CD1-C14D-8ACD-E823177C0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B71CF-2512-DC4F-80BD-DF39A63C0657}" type="slidenum">
              <a:rPr lang="en-US" smtClean="0"/>
              <a:t>‹#›</a:t>
            </a:fld>
            <a:endParaRPr lang="en-US"/>
          </a:p>
        </p:txBody>
      </p:sp>
    </p:spTree>
    <p:extLst>
      <p:ext uri="{BB962C8B-B14F-4D97-AF65-F5344CB8AC3E}">
        <p14:creationId xmlns:p14="http://schemas.microsoft.com/office/powerpoint/2010/main" val="3668409191"/>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2" descr="右下がり対角線">
            <a:extLst>
              <a:ext uri="{FF2B5EF4-FFF2-40B4-BE49-F238E27FC236}">
                <a16:creationId xmlns:a16="http://schemas.microsoft.com/office/drawing/2014/main" id="{2332DFD7-6C37-3C7A-D253-BE3C55388331}"/>
              </a:ext>
            </a:extLst>
          </p:cNvPr>
          <p:cNvSpPr>
            <a:spLocks noChangeArrowheads="1"/>
          </p:cNvSpPr>
          <p:nvPr userDrawn="1"/>
        </p:nvSpPr>
        <p:spPr bwMode="auto">
          <a:xfrm>
            <a:off x="0" y="6248400"/>
            <a:ext cx="12192000" cy="457200"/>
          </a:xfrm>
          <a:prstGeom prst="rect">
            <a:avLst/>
          </a:prstGeom>
          <a:pattFill prst="ltDnDiag">
            <a:fgClr>
              <a:srgbClr val="33CCFF">
                <a:alpha val="20000"/>
              </a:srgbClr>
            </a:fgClr>
            <a:bgClr>
              <a:schemeClr val="bg1">
                <a:alpha val="20000"/>
              </a:schemeClr>
            </a:bgClr>
          </a:pattFill>
          <a:ln>
            <a:noFill/>
          </a:ln>
          <a:effectLst/>
        </p:spPr>
        <p:txBody>
          <a:bodyPr wrap="none" anchor="ctr"/>
          <a:lstStyle>
            <a:lvl1pPr>
              <a:defRPr sz="2400">
                <a:solidFill>
                  <a:schemeClr val="tx1"/>
                </a:solidFill>
                <a:latin typeface="Times" pitchFamily="18" charset="0"/>
                <a:ea typeface="ＭＳ Ｐゴシック" charset="-128"/>
              </a:defRPr>
            </a:lvl1pPr>
            <a:lvl2pPr marL="742950" indent="-285750">
              <a:defRPr sz="2400">
                <a:solidFill>
                  <a:schemeClr val="tx1"/>
                </a:solidFill>
                <a:latin typeface="Times" pitchFamily="18" charset="0"/>
                <a:ea typeface="ＭＳ Ｐゴシック" charset="-128"/>
              </a:defRPr>
            </a:lvl2pPr>
            <a:lvl3pPr marL="1143000" indent="-228600">
              <a:defRPr sz="2400">
                <a:solidFill>
                  <a:schemeClr val="tx1"/>
                </a:solidFill>
                <a:latin typeface="Times" pitchFamily="18" charset="0"/>
                <a:ea typeface="ＭＳ Ｐゴシック" charset="-128"/>
              </a:defRPr>
            </a:lvl3pPr>
            <a:lvl4pPr marL="1600200" indent="-228600">
              <a:defRPr sz="2400">
                <a:solidFill>
                  <a:schemeClr val="tx1"/>
                </a:solidFill>
                <a:latin typeface="Times" pitchFamily="18" charset="0"/>
                <a:ea typeface="ＭＳ Ｐゴシック" charset="-128"/>
              </a:defRPr>
            </a:lvl4pPr>
            <a:lvl5pPr marL="2057400" indent="-228600">
              <a:defRPr sz="2400">
                <a:solidFill>
                  <a:schemeClr val="tx1"/>
                </a:solidFill>
                <a:latin typeface="Times"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charset="-128"/>
              </a:defRPr>
            </a:lvl9pPr>
          </a:lstStyle>
          <a:p>
            <a:pPr>
              <a:defRPr/>
            </a:pPr>
            <a:endParaRPr lang="ja-JP" altLang="en-US"/>
          </a:p>
        </p:txBody>
      </p:sp>
      <p:sp>
        <p:nvSpPr>
          <p:cNvPr id="5123" name="Rectangle 2">
            <a:extLst>
              <a:ext uri="{FF2B5EF4-FFF2-40B4-BE49-F238E27FC236}">
                <a16:creationId xmlns:a16="http://schemas.microsoft.com/office/drawing/2014/main" id="{3B532771-8F33-7A2D-88C5-AA83CF1E256E}"/>
              </a:ext>
            </a:extLst>
          </p:cNvPr>
          <p:cNvSpPr>
            <a:spLocks noGrp="1" noChangeArrowheads="1"/>
          </p:cNvSpPr>
          <p:nvPr>
            <p:ph type="title"/>
          </p:nvPr>
        </p:nvSpPr>
        <p:spPr bwMode="auto">
          <a:xfrm>
            <a:off x="1117600" y="381000"/>
            <a:ext cx="103632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5124" name="Rectangle 3">
            <a:extLst>
              <a:ext uri="{FF2B5EF4-FFF2-40B4-BE49-F238E27FC236}">
                <a16:creationId xmlns:a16="http://schemas.microsoft.com/office/drawing/2014/main" id="{EADF7669-FEAA-6C25-8AD1-1CB8414C19F9}"/>
              </a:ext>
            </a:extLst>
          </p:cNvPr>
          <p:cNvSpPr>
            <a:spLocks noGrp="1" noChangeArrowheads="1"/>
          </p:cNvSpPr>
          <p:nvPr>
            <p:ph type="body" idx="1"/>
          </p:nvPr>
        </p:nvSpPr>
        <p:spPr bwMode="auto">
          <a:xfrm>
            <a:off x="1117600" y="1905000"/>
            <a:ext cx="101600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ja-JP" altLang="en-US"/>
          </a:p>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pic>
        <p:nvPicPr>
          <p:cNvPr id="5125" name="Picture 7" descr="P:\01_ロゴ_バナー\01_ユニセフロゴ\★ロゴ・各種グラフィックス(2016.10.01～）\UNICEF GRAPHICS BOOK\02_UNICEF_LOGO\2016 ForEveryChild LOGO\PNG\ENGLISH\HORIZONTAL\UNICEF_ForEveryChild_Cyan_Horizontal_RGB_ENG.png">
            <a:extLst>
              <a:ext uri="{FF2B5EF4-FFF2-40B4-BE49-F238E27FC236}">
                <a16:creationId xmlns:a16="http://schemas.microsoft.com/office/drawing/2014/main" id="{A7218541-F634-0780-1546-CDDDE04A9443}"/>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29600" y="6272213"/>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15129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hf hdr="0" ftr="0" dt="0"/>
  <p:txStyles>
    <p:titleStyle>
      <a:lvl1pPr algn="l" rtl="0" eaLnBrk="0" fontAlgn="base" hangingPunct="0">
        <a:spcBef>
          <a:spcPct val="0"/>
        </a:spcBef>
        <a:spcAft>
          <a:spcPct val="0"/>
        </a:spcAft>
        <a:defRPr sz="4400" b="1">
          <a:solidFill>
            <a:srgbClr val="0099FF"/>
          </a:solidFill>
          <a:latin typeface="+mj-lt"/>
          <a:ea typeface="+mj-ea"/>
          <a:cs typeface="+mj-cs"/>
        </a:defRPr>
      </a:lvl1pPr>
      <a:lvl2pPr algn="l" rtl="0" eaLnBrk="0" fontAlgn="base" hangingPunct="0">
        <a:spcBef>
          <a:spcPct val="0"/>
        </a:spcBef>
        <a:spcAft>
          <a:spcPct val="0"/>
        </a:spcAft>
        <a:defRPr sz="4400" b="1">
          <a:solidFill>
            <a:srgbClr val="0099FF"/>
          </a:solidFill>
          <a:latin typeface="Arial" charset="0"/>
          <a:ea typeface="ＭＳ Ｐゴシック" pitchFamily="50" charset="-128"/>
        </a:defRPr>
      </a:lvl2pPr>
      <a:lvl3pPr algn="l" rtl="0" eaLnBrk="0" fontAlgn="base" hangingPunct="0">
        <a:spcBef>
          <a:spcPct val="0"/>
        </a:spcBef>
        <a:spcAft>
          <a:spcPct val="0"/>
        </a:spcAft>
        <a:defRPr sz="4400" b="1">
          <a:solidFill>
            <a:srgbClr val="0099FF"/>
          </a:solidFill>
          <a:latin typeface="Arial" charset="0"/>
          <a:ea typeface="ＭＳ Ｐゴシック" pitchFamily="50" charset="-128"/>
        </a:defRPr>
      </a:lvl3pPr>
      <a:lvl4pPr algn="l" rtl="0" eaLnBrk="0" fontAlgn="base" hangingPunct="0">
        <a:spcBef>
          <a:spcPct val="0"/>
        </a:spcBef>
        <a:spcAft>
          <a:spcPct val="0"/>
        </a:spcAft>
        <a:defRPr sz="4400" b="1">
          <a:solidFill>
            <a:srgbClr val="0099FF"/>
          </a:solidFill>
          <a:latin typeface="Arial" charset="0"/>
          <a:ea typeface="ＭＳ Ｐゴシック" pitchFamily="50" charset="-128"/>
        </a:defRPr>
      </a:lvl4pPr>
      <a:lvl5pPr algn="l" rtl="0" eaLnBrk="0" fontAlgn="base" hangingPunct="0">
        <a:spcBef>
          <a:spcPct val="0"/>
        </a:spcBef>
        <a:spcAft>
          <a:spcPct val="0"/>
        </a:spcAft>
        <a:defRPr sz="4400" b="1">
          <a:solidFill>
            <a:srgbClr val="0099FF"/>
          </a:solidFill>
          <a:latin typeface="Arial" charset="0"/>
          <a:ea typeface="ＭＳ Ｐゴシック" pitchFamily="50" charset="-128"/>
        </a:defRPr>
      </a:lvl5pPr>
      <a:lvl6pPr marL="457200" algn="l" rtl="0" fontAlgn="base">
        <a:spcBef>
          <a:spcPct val="0"/>
        </a:spcBef>
        <a:spcAft>
          <a:spcPct val="0"/>
        </a:spcAft>
        <a:defRPr sz="4400" b="1">
          <a:solidFill>
            <a:srgbClr val="0099FF"/>
          </a:solidFill>
          <a:latin typeface="Arial" charset="0"/>
          <a:ea typeface="ＭＳ Ｐゴシック" pitchFamily="50" charset="-128"/>
        </a:defRPr>
      </a:lvl6pPr>
      <a:lvl7pPr marL="914400" algn="l" rtl="0" fontAlgn="base">
        <a:spcBef>
          <a:spcPct val="0"/>
        </a:spcBef>
        <a:spcAft>
          <a:spcPct val="0"/>
        </a:spcAft>
        <a:defRPr sz="4400" b="1">
          <a:solidFill>
            <a:srgbClr val="0099FF"/>
          </a:solidFill>
          <a:latin typeface="Arial" charset="0"/>
          <a:ea typeface="ＭＳ Ｐゴシック" pitchFamily="50" charset="-128"/>
        </a:defRPr>
      </a:lvl7pPr>
      <a:lvl8pPr marL="1371600" algn="l" rtl="0" fontAlgn="base">
        <a:spcBef>
          <a:spcPct val="0"/>
        </a:spcBef>
        <a:spcAft>
          <a:spcPct val="0"/>
        </a:spcAft>
        <a:defRPr sz="4400" b="1">
          <a:solidFill>
            <a:srgbClr val="0099FF"/>
          </a:solidFill>
          <a:latin typeface="Arial" charset="0"/>
          <a:ea typeface="ＭＳ Ｐゴシック" pitchFamily="50" charset="-128"/>
        </a:defRPr>
      </a:lvl8pPr>
      <a:lvl9pPr marL="1828800" algn="l" rtl="0" fontAlgn="base">
        <a:spcBef>
          <a:spcPct val="0"/>
        </a:spcBef>
        <a:spcAft>
          <a:spcPct val="0"/>
        </a:spcAft>
        <a:defRPr sz="4400" b="1">
          <a:solidFill>
            <a:srgbClr val="0099FF"/>
          </a:solidFill>
          <a:latin typeface="Arial" charset="0"/>
          <a:ea typeface="ＭＳ Ｐゴシック" pitchFamily="50" charset="-128"/>
        </a:defRPr>
      </a:lvl9pPr>
    </p:titleStyle>
    <p:bodyStyle>
      <a:lvl1pPr marL="177800" indent="-177800" algn="l" rtl="0" eaLnBrk="0" fontAlgn="base" hangingPunct="0">
        <a:spcBef>
          <a:spcPct val="20000"/>
        </a:spcBef>
        <a:spcAft>
          <a:spcPct val="0"/>
        </a:spcAft>
        <a:defRPr sz="2400">
          <a:solidFill>
            <a:schemeClr val="tx1"/>
          </a:solidFill>
          <a:latin typeface="+mn-lt"/>
          <a:ea typeface="+mn-ea"/>
          <a:cs typeface="+mn-cs"/>
        </a:defRPr>
      </a:lvl1pPr>
      <a:lvl2pPr marL="635000" indent="-342900" algn="l" rtl="0" eaLnBrk="0" fontAlgn="base" hangingPunct="0">
        <a:spcBef>
          <a:spcPct val="20000"/>
        </a:spcBef>
        <a:spcAft>
          <a:spcPct val="0"/>
        </a:spcAft>
        <a:defRPr sz="2000">
          <a:solidFill>
            <a:schemeClr val="tx1"/>
          </a:solidFill>
          <a:latin typeface="+mn-lt"/>
          <a:ea typeface="+mn-ea"/>
        </a:defRPr>
      </a:lvl2pPr>
      <a:lvl3pPr marL="1143000" indent="-228600" algn="l" rtl="0" eaLnBrk="0" fontAlgn="base" hangingPunct="0">
        <a:spcBef>
          <a:spcPct val="20000"/>
        </a:spcBef>
        <a:spcAft>
          <a:spcPct val="0"/>
        </a:spcAft>
        <a:defRPr sz="2000">
          <a:solidFill>
            <a:schemeClr val="tx1"/>
          </a:solidFill>
          <a:latin typeface="+mn-lt"/>
          <a:ea typeface="+mn-ea"/>
        </a:defRPr>
      </a:lvl3pPr>
      <a:lvl4pPr marL="1600200" indent="-228600" algn="l" rtl="0" eaLnBrk="0" fontAlgn="base" hangingPunct="0">
        <a:spcBef>
          <a:spcPct val="20000"/>
        </a:spcBef>
        <a:spcAft>
          <a:spcPct val="0"/>
        </a:spcAft>
        <a:defRPr sz="2000">
          <a:solidFill>
            <a:schemeClr val="tx1"/>
          </a:solidFill>
          <a:latin typeface="+mn-lt"/>
          <a:ea typeface="+mn-ea"/>
        </a:defRPr>
      </a:lvl4pPr>
      <a:lvl5pPr marL="2057400" indent="-228600" algn="l" rtl="0" eaLnBrk="0" fontAlgn="base" hangingPunct="0">
        <a:spcBef>
          <a:spcPct val="20000"/>
        </a:spcBef>
        <a:spcAft>
          <a:spcPct val="0"/>
        </a:spcAft>
        <a:defRPr sz="2000">
          <a:solidFill>
            <a:schemeClr val="tx1"/>
          </a:solidFill>
          <a:latin typeface="+mn-lt"/>
          <a:ea typeface="+mn-ea"/>
        </a:defRPr>
      </a:lvl5pPr>
      <a:lvl6pPr marL="2514600" indent="-228600" algn="l" rtl="0" fontAlgn="base">
        <a:spcBef>
          <a:spcPct val="20000"/>
        </a:spcBef>
        <a:spcAft>
          <a:spcPct val="0"/>
        </a:spcAft>
        <a:defRPr sz="2000">
          <a:solidFill>
            <a:schemeClr val="tx1"/>
          </a:solidFill>
          <a:latin typeface="+mn-lt"/>
          <a:ea typeface="+mn-ea"/>
        </a:defRPr>
      </a:lvl6pPr>
      <a:lvl7pPr marL="2971800" indent="-228600" algn="l" rtl="0" fontAlgn="base">
        <a:spcBef>
          <a:spcPct val="20000"/>
        </a:spcBef>
        <a:spcAft>
          <a:spcPct val="0"/>
        </a:spcAft>
        <a:defRPr sz="2000">
          <a:solidFill>
            <a:schemeClr val="tx1"/>
          </a:solidFill>
          <a:latin typeface="+mn-lt"/>
          <a:ea typeface="+mn-ea"/>
        </a:defRPr>
      </a:lvl7pPr>
      <a:lvl8pPr marL="3429000" indent="-228600" algn="l" rtl="0" fontAlgn="base">
        <a:spcBef>
          <a:spcPct val="20000"/>
        </a:spcBef>
        <a:spcAft>
          <a:spcPct val="0"/>
        </a:spcAft>
        <a:defRPr sz="2000">
          <a:solidFill>
            <a:schemeClr val="tx1"/>
          </a:solidFill>
          <a:latin typeface="+mn-lt"/>
          <a:ea typeface="+mn-ea"/>
        </a:defRPr>
      </a:lvl8pPr>
      <a:lvl9pPr marL="3886200" indent="-228600" algn="l" rtl="0" fontAlgn="base">
        <a:spcBef>
          <a:spcPct val="20000"/>
        </a:spcBef>
        <a:spcAft>
          <a:spcPct val="0"/>
        </a:spcAft>
        <a:defRPr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2" descr="右下がり対角線">
            <a:extLst>
              <a:ext uri="{FF2B5EF4-FFF2-40B4-BE49-F238E27FC236}">
                <a16:creationId xmlns:a16="http://schemas.microsoft.com/office/drawing/2014/main" id="{BE447F63-C94E-C739-9289-24A50743D41B}"/>
              </a:ext>
            </a:extLst>
          </p:cNvPr>
          <p:cNvSpPr>
            <a:spLocks noChangeArrowheads="1"/>
          </p:cNvSpPr>
          <p:nvPr userDrawn="1"/>
        </p:nvSpPr>
        <p:spPr bwMode="auto">
          <a:xfrm>
            <a:off x="0" y="6248400"/>
            <a:ext cx="12192000" cy="457200"/>
          </a:xfrm>
          <a:prstGeom prst="rect">
            <a:avLst/>
          </a:prstGeom>
          <a:pattFill prst="ltDnDiag">
            <a:fgClr>
              <a:srgbClr val="33CCFF">
                <a:alpha val="20000"/>
              </a:srgbClr>
            </a:fgClr>
            <a:bgClr>
              <a:schemeClr val="bg1">
                <a:alpha val="20000"/>
              </a:schemeClr>
            </a:bgClr>
          </a:pattFill>
          <a:ln>
            <a:noFill/>
          </a:ln>
          <a:effectLst/>
        </p:spPr>
        <p:txBody>
          <a:bodyPr wrap="none" anchor="ctr"/>
          <a:lstStyle>
            <a:lvl1pPr>
              <a:defRPr sz="2400">
                <a:solidFill>
                  <a:schemeClr val="tx1"/>
                </a:solidFill>
                <a:latin typeface="Times" pitchFamily="18" charset="0"/>
                <a:ea typeface="ＭＳ Ｐゴシック" charset="-128"/>
              </a:defRPr>
            </a:lvl1pPr>
            <a:lvl2pPr marL="742950" indent="-285750">
              <a:defRPr sz="2400">
                <a:solidFill>
                  <a:schemeClr val="tx1"/>
                </a:solidFill>
                <a:latin typeface="Times" pitchFamily="18" charset="0"/>
                <a:ea typeface="ＭＳ Ｐゴシック" charset="-128"/>
              </a:defRPr>
            </a:lvl2pPr>
            <a:lvl3pPr marL="1143000" indent="-228600">
              <a:defRPr sz="2400">
                <a:solidFill>
                  <a:schemeClr val="tx1"/>
                </a:solidFill>
                <a:latin typeface="Times" pitchFamily="18" charset="0"/>
                <a:ea typeface="ＭＳ Ｐゴシック" charset="-128"/>
              </a:defRPr>
            </a:lvl3pPr>
            <a:lvl4pPr marL="1600200" indent="-228600">
              <a:defRPr sz="2400">
                <a:solidFill>
                  <a:schemeClr val="tx1"/>
                </a:solidFill>
                <a:latin typeface="Times" pitchFamily="18" charset="0"/>
                <a:ea typeface="ＭＳ Ｐゴシック" charset="-128"/>
              </a:defRPr>
            </a:lvl4pPr>
            <a:lvl5pPr marL="2057400" indent="-228600">
              <a:defRPr sz="2400">
                <a:solidFill>
                  <a:schemeClr val="tx1"/>
                </a:solidFill>
                <a:latin typeface="Times"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charset="-128"/>
              </a:defRPr>
            </a:lvl9pPr>
          </a:lstStyle>
          <a:p>
            <a:pPr eaLnBrk="1" fontAlgn="auto" hangingPunct="1">
              <a:spcBef>
                <a:spcPts val="0"/>
              </a:spcBef>
              <a:spcAft>
                <a:spcPts val="0"/>
              </a:spcAft>
              <a:defRPr/>
            </a:pPr>
            <a:endParaRPr lang="ja-JP" altLang="en-US">
              <a:solidFill>
                <a:srgbClr val="000000"/>
              </a:solidFill>
            </a:endParaRPr>
          </a:p>
        </p:txBody>
      </p:sp>
      <p:sp>
        <p:nvSpPr>
          <p:cNvPr id="2051" name="Rectangle 2">
            <a:extLst>
              <a:ext uri="{FF2B5EF4-FFF2-40B4-BE49-F238E27FC236}">
                <a16:creationId xmlns:a16="http://schemas.microsoft.com/office/drawing/2014/main" id="{8C32FE74-07CB-D545-3CBB-18EE8752AD1F}"/>
              </a:ext>
            </a:extLst>
          </p:cNvPr>
          <p:cNvSpPr>
            <a:spLocks noGrp="1" noChangeArrowheads="1"/>
          </p:cNvSpPr>
          <p:nvPr>
            <p:ph type="title"/>
          </p:nvPr>
        </p:nvSpPr>
        <p:spPr bwMode="auto">
          <a:xfrm>
            <a:off x="1117600" y="381000"/>
            <a:ext cx="103632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052" name="Rectangle 3">
            <a:extLst>
              <a:ext uri="{FF2B5EF4-FFF2-40B4-BE49-F238E27FC236}">
                <a16:creationId xmlns:a16="http://schemas.microsoft.com/office/drawing/2014/main" id="{DCE891B0-B305-8574-20E9-1BCBD48742F1}"/>
              </a:ext>
            </a:extLst>
          </p:cNvPr>
          <p:cNvSpPr>
            <a:spLocks noGrp="1" noChangeArrowheads="1"/>
          </p:cNvSpPr>
          <p:nvPr>
            <p:ph type="body" idx="1"/>
          </p:nvPr>
        </p:nvSpPr>
        <p:spPr bwMode="auto">
          <a:xfrm>
            <a:off x="1117600" y="1905000"/>
            <a:ext cx="101600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ja-JP" altLang="en-US"/>
          </a:p>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029" name="Rectangle 5">
            <a:extLst>
              <a:ext uri="{FF2B5EF4-FFF2-40B4-BE49-F238E27FC236}">
                <a16:creationId xmlns:a16="http://schemas.microsoft.com/office/drawing/2014/main" id="{E4109CBF-3B57-4D84-1B3E-A467546F7ED3}"/>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000" b="1">
                <a:solidFill>
                  <a:srgbClr val="0099FF"/>
                </a:solidFill>
                <a:latin typeface="+mn-lt"/>
                <a:ea typeface="ＭＳ Ｐゴシック" pitchFamily="50" charset="-128"/>
              </a:defRPr>
            </a:lvl1pPr>
          </a:lstStyle>
          <a:p>
            <a:pPr>
              <a:defRPr/>
            </a:pPr>
            <a:r>
              <a:rPr lang="ja-JP" altLang="en-US"/>
              <a:t> </a:t>
            </a:r>
            <a:r>
              <a:rPr lang="en-US" altLang="ja-JP" dirty="0"/>
              <a:t>‹#›</a:t>
            </a:r>
            <a:endParaRPr lang="ja-JP" altLang="en-US"/>
          </a:p>
        </p:txBody>
      </p:sp>
      <p:pic>
        <p:nvPicPr>
          <p:cNvPr id="2054" name="Picture 7" descr="P:\01_ロゴ_バナー\01_ユニセフロゴ\★ロゴ・各種グラフィックス(2016.10.01～）\UNICEF GRAPHICS BOOK\02_UNICEF_LOGO\2016 ForEveryChild LOGO\PNG\ENGLISH\HORIZONTAL\UNICEF_ForEveryChild_Cyan_Horizontal_RGB_ENG.png">
            <a:extLst>
              <a:ext uri="{FF2B5EF4-FFF2-40B4-BE49-F238E27FC236}">
                <a16:creationId xmlns:a16="http://schemas.microsoft.com/office/drawing/2014/main" id="{1F67DB07-ADCD-0855-6CA6-2D11F8F1E21D}"/>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839200" y="6311900"/>
            <a:ext cx="28511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25405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p:hf hdr="0" ftr="0" dt="0"/>
  <p:txStyles>
    <p:titleStyle>
      <a:lvl1pPr algn="l" rtl="0" eaLnBrk="0" fontAlgn="base" hangingPunct="0">
        <a:spcBef>
          <a:spcPct val="0"/>
        </a:spcBef>
        <a:spcAft>
          <a:spcPct val="0"/>
        </a:spcAft>
        <a:defRPr sz="4400" b="1">
          <a:solidFill>
            <a:srgbClr val="0099FF"/>
          </a:solidFill>
          <a:latin typeface="+mj-lt"/>
          <a:ea typeface="+mj-ea"/>
          <a:cs typeface="+mj-cs"/>
        </a:defRPr>
      </a:lvl1pPr>
      <a:lvl2pPr algn="l" rtl="0" eaLnBrk="0" fontAlgn="base" hangingPunct="0">
        <a:spcBef>
          <a:spcPct val="0"/>
        </a:spcBef>
        <a:spcAft>
          <a:spcPct val="0"/>
        </a:spcAft>
        <a:defRPr sz="4400" b="1">
          <a:solidFill>
            <a:srgbClr val="0099FF"/>
          </a:solidFill>
          <a:latin typeface="Arial" charset="0"/>
          <a:ea typeface="ＭＳ Ｐゴシック" pitchFamily="50" charset="-128"/>
        </a:defRPr>
      </a:lvl2pPr>
      <a:lvl3pPr algn="l" rtl="0" eaLnBrk="0" fontAlgn="base" hangingPunct="0">
        <a:spcBef>
          <a:spcPct val="0"/>
        </a:spcBef>
        <a:spcAft>
          <a:spcPct val="0"/>
        </a:spcAft>
        <a:defRPr sz="4400" b="1">
          <a:solidFill>
            <a:srgbClr val="0099FF"/>
          </a:solidFill>
          <a:latin typeface="Arial" charset="0"/>
          <a:ea typeface="ＭＳ Ｐゴシック" pitchFamily="50" charset="-128"/>
        </a:defRPr>
      </a:lvl3pPr>
      <a:lvl4pPr algn="l" rtl="0" eaLnBrk="0" fontAlgn="base" hangingPunct="0">
        <a:spcBef>
          <a:spcPct val="0"/>
        </a:spcBef>
        <a:spcAft>
          <a:spcPct val="0"/>
        </a:spcAft>
        <a:defRPr sz="4400" b="1">
          <a:solidFill>
            <a:srgbClr val="0099FF"/>
          </a:solidFill>
          <a:latin typeface="Arial" charset="0"/>
          <a:ea typeface="ＭＳ Ｐゴシック" pitchFamily="50" charset="-128"/>
        </a:defRPr>
      </a:lvl4pPr>
      <a:lvl5pPr algn="l" rtl="0" eaLnBrk="0" fontAlgn="base" hangingPunct="0">
        <a:spcBef>
          <a:spcPct val="0"/>
        </a:spcBef>
        <a:spcAft>
          <a:spcPct val="0"/>
        </a:spcAft>
        <a:defRPr sz="4400" b="1">
          <a:solidFill>
            <a:srgbClr val="0099FF"/>
          </a:solidFill>
          <a:latin typeface="Arial" charset="0"/>
          <a:ea typeface="ＭＳ Ｐゴシック" pitchFamily="50" charset="-128"/>
        </a:defRPr>
      </a:lvl5pPr>
      <a:lvl6pPr marL="457200" algn="l" rtl="0" fontAlgn="base">
        <a:spcBef>
          <a:spcPct val="0"/>
        </a:spcBef>
        <a:spcAft>
          <a:spcPct val="0"/>
        </a:spcAft>
        <a:defRPr sz="4400" b="1">
          <a:solidFill>
            <a:srgbClr val="0099FF"/>
          </a:solidFill>
          <a:latin typeface="Arial" charset="0"/>
          <a:ea typeface="ＭＳ Ｐゴシック" pitchFamily="50" charset="-128"/>
        </a:defRPr>
      </a:lvl6pPr>
      <a:lvl7pPr marL="914400" algn="l" rtl="0" fontAlgn="base">
        <a:spcBef>
          <a:spcPct val="0"/>
        </a:spcBef>
        <a:spcAft>
          <a:spcPct val="0"/>
        </a:spcAft>
        <a:defRPr sz="4400" b="1">
          <a:solidFill>
            <a:srgbClr val="0099FF"/>
          </a:solidFill>
          <a:latin typeface="Arial" charset="0"/>
          <a:ea typeface="ＭＳ Ｐゴシック" pitchFamily="50" charset="-128"/>
        </a:defRPr>
      </a:lvl7pPr>
      <a:lvl8pPr marL="1371600" algn="l" rtl="0" fontAlgn="base">
        <a:spcBef>
          <a:spcPct val="0"/>
        </a:spcBef>
        <a:spcAft>
          <a:spcPct val="0"/>
        </a:spcAft>
        <a:defRPr sz="4400" b="1">
          <a:solidFill>
            <a:srgbClr val="0099FF"/>
          </a:solidFill>
          <a:latin typeface="Arial" charset="0"/>
          <a:ea typeface="ＭＳ Ｐゴシック" pitchFamily="50" charset="-128"/>
        </a:defRPr>
      </a:lvl8pPr>
      <a:lvl9pPr marL="1828800" algn="l" rtl="0" fontAlgn="base">
        <a:spcBef>
          <a:spcPct val="0"/>
        </a:spcBef>
        <a:spcAft>
          <a:spcPct val="0"/>
        </a:spcAft>
        <a:defRPr sz="4400" b="1">
          <a:solidFill>
            <a:srgbClr val="0099FF"/>
          </a:solidFill>
          <a:latin typeface="Arial" charset="0"/>
          <a:ea typeface="ＭＳ Ｐゴシック" pitchFamily="50" charset="-128"/>
        </a:defRPr>
      </a:lvl9pPr>
    </p:titleStyle>
    <p:bodyStyle>
      <a:lvl1pPr marL="177800" indent="-177800" algn="l" rtl="0" eaLnBrk="0" fontAlgn="base" hangingPunct="0">
        <a:spcBef>
          <a:spcPct val="20000"/>
        </a:spcBef>
        <a:spcAft>
          <a:spcPct val="0"/>
        </a:spcAft>
        <a:defRPr sz="2400">
          <a:solidFill>
            <a:schemeClr val="tx1"/>
          </a:solidFill>
          <a:latin typeface="+mn-lt"/>
          <a:ea typeface="+mn-ea"/>
          <a:cs typeface="+mn-cs"/>
        </a:defRPr>
      </a:lvl1pPr>
      <a:lvl2pPr marL="635000" indent="-342900" algn="l" rtl="0" eaLnBrk="0" fontAlgn="base" hangingPunct="0">
        <a:spcBef>
          <a:spcPct val="20000"/>
        </a:spcBef>
        <a:spcAft>
          <a:spcPct val="0"/>
        </a:spcAft>
        <a:defRPr sz="2000">
          <a:solidFill>
            <a:schemeClr val="tx1"/>
          </a:solidFill>
          <a:latin typeface="+mn-lt"/>
          <a:ea typeface="+mn-ea"/>
        </a:defRPr>
      </a:lvl2pPr>
      <a:lvl3pPr marL="1143000" indent="-228600" algn="l" rtl="0" eaLnBrk="0" fontAlgn="base" hangingPunct="0">
        <a:spcBef>
          <a:spcPct val="20000"/>
        </a:spcBef>
        <a:spcAft>
          <a:spcPct val="0"/>
        </a:spcAft>
        <a:defRPr sz="2000">
          <a:solidFill>
            <a:schemeClr val="tx1"/>
          </a:solidFill>
          <a:latin typeface="+mn-lt"/>
          <a:ea typeface="+mn-ea"/>
        </a:defRPr>
      </a:lvl3pPr>
      <a:lvl4pPr marL="1600200" indent="-228600" algn="l" rtl="0" eaLnBrk="0" fontAlgn="base" hangingPunct="0">
        <a:spcBef>
          <a:spcPct val="20000"/>
        </a:spcBef>
        <a:spcAft>
          <a:spcPct val="0"/>
        </a:spcAft>
        <a:defRPr sz="2000">
          <a:solidFill>
            <a:schemeClr val="tx1"/>
          </a:solidFill>
          <a:latin typeface="+mn-lt"/>
          <a:ea typeface="+mn-ea"/>
        </a:defRPr>
      </a:lvl4pPr>
      <a:lvl5pPr marL="2057400" indent="-228600" algn="l" rtl="0" eaLnBrk="0" fontAlgn="base" hangingPunct="0">
        <a:spcBef>
          <a:spcPct val="20000"/>
        </a:spcBef>
        <a:spcAft>
          <a:spcPct val="0"/>
        </a:spcAft>
        <a:defRPr sz="2000">
          <a:solidFill>
            <a:schemeClr val="tx1"/>
          </a:solidFill>
          <a:latin typeface="+mn-lt"/>
          <a:ea typeface="+mn-ea"/>
        </a:defRPr>
      </a:lvl5pPr>
      <a:lvl6pPr marL="2514600" indent="-228600" algn="l" rtl="0" fontAlgn="base">
        <a:spcBef>
          <a:spcPct val="20000"/>
        </a:spcBef>
        <a:spcAft>
          <a:spcPct val="0"/>
        </a:spcAft>
        <a:defRPr sz="2000">
          <a:solidFill>
            <a:schemeClr val="tx1"/>
          </a:solidFill>
          <a:latin typeface="+mn-lt"/>
          <a:ea typeface="+mn-ea"/>
        </a:defRPr>
      </a:lvl6pPr>
      <a:lvl7pPr marL="2971800" indent="-228600" algn="l" rtl="0" fontAlgn="base">
        <a:spcBef>
          <a:spcPct val="20000"/>
        </a:spcBef>
        <a:spcAft>
          <a:spcPct val="0"/>
        </a:spcAft>
        <a:defRPr sz="2000">
          <a:solidFill>
            <a:schemeClr val="tx1"/>
          </a:solidFill>
          <a:latin typeface="+mn-lt"/>
          <a:ea typeface="+mn-ea"/>
        </a:defRPr>
      </a:lvl7pPr>
      <a:lvl8pPr marL="3429000" indent="-228600" algn="l" rtl="0" fontAlgn="base">
        <a:spcBef>
          <a:spcPct val="20000"/>
        </a:spcBef>
        <a:spcAft>
          <a:spcPct val="0"/>
        </a:spcAft>
        <a:defRPr sz="2000">
          <a:solidFill>
            <a:schemeClr val="tx1"/>
          </a:solidFill>
          <a:latin typeface="+mn-lt"/>
          <a:ea typeface="+mn-ea"/>
        </a:defRPr>
      </a:lvl8pPr>
      <a:lvl9pPr marL="3886200" indent="-228600" algn="l" rtl="0" fontAlgn="base">
        <a:spcBef>
          <a:spcPct val="20000"/>
        </a:spcBef>
        <a:spcAft>
          <a:spcPct val="0"/>
        </a:spcAft>
        <a:defRPr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タイトル プレースホルダー 1">
            <a:extLst>
              <a:ext uri="{FF2B5EF4-FFF2-40B4-BE49-F238E27FC236}">
                <a16:creationId xmlns:a16="http://schemas.microsoft.com/office/drawing/2014/main" id="{B2193AA6-A514-1A5B-9857-DA4FC305175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7411" name="テキスト プレースホルダー 2">
            <a:extLst>
              <a:ext uri="{FF2B5EF4-FFF2-40B4-BE49-F238E27FC236}">
                <a16:creationId xmlns:a16="http://schemas.microsoft.com/office/drawing/2014/main" id="{B6F995C9-89AE-B556-838B-01BAB2F7199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534E5A44-12C4-65A7-8C77-5FD3BC007C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kumimoji="1" sz="1200">
                <a:solidFill>
                  <a:schemeClr val="tx1">
                    <a:tint val="75000"/>
                  </a:schemeClr>
                </a:solidFill>
              </a:defRPr>
            </a:lvl1pPr>
          </a:lstStyle>
          <a:p>
            <a:pPr>
              <a:defRPr/>
            </a:pPr>
            <a:fld id="{2DD6CE7D-9700-4F96-B1FA-CE42DA553B9F}" type="datetimeFigureOut">
              <a:rPr lang="ja-JP" altLang="en-US"/>
              <a:pPr>
                <a:defRPr/>
              </a:pPr>
              <a:t>2025/7/1</a:t>
            </a:fld>
            <a:endParaRPr lang="ja-JP" altLang="en-US"/>
          </a:p>
        </p:txBody>
      </p:sp>
      <p:sp>
        <p:nvSpPr>
          <p:cNvPr id="5" name="フッター プレースホルダー 4">
            <a:extLst>
              <a:ext uri="{FF2B5EF4-FFF2-40B4-BE49-F238E27FC236}">
                <a16:creationId xmlns:a16="http://schemas.microsoft.com/office/drawing/2014/main" id="{A4988E99-EAC5-1AA3-87B1-8F8C02DF24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kumimoji="1" sz="1200">
                <a:solidFill>
                  <a:schemeClr val="tx1">
                    <a:tint val="75000"/>
                  </a:schemeClr>
                </a:solidFill>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6B1E4C50-C9A5-1EA3-CDCE-4C1C40BF9F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kumimoji="1" sz="1200">
                <a:solidFill>
                  <a:schemeClr val="tx1">
                    <a:tint val="75000"/>
                  </a:schemeClr>
                </a:solidFill>
              </a:defRPr>
            </a:lvl1pPr>
          </a:lstStyle>
          <a:p>
            <a:pPr>
              <a:defRPr/>
            </a:pPr>
            <a:fld id="{90D60E80-C08C-4F7F-A8EA-CEE4CE7AABF4}" type="slidenum">
              <a:rPr lang="ja-JP" altLang="en-US"/>
              <a:pPr>
                <a:defRPr/>
              </a:pPr>
              <a:t>‹#›</a:t>
            </a:fld>
            <a:endParaRPr lang="ja-JP" altLang="en-US"/>
          </a:p>
        </p:txBody>
      </p:sp>
    </p:spTree>
    <p:extLst>
      <p:ext uri="{BB962C8B-B14F-4D97-AF65-F5344CB8AC3E}">
        <p14:creationId xmlns:p14="http://schemas.microsoft.com/office/powerpoint/2010/main" val="302203525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2pPr>
      <a:lvl3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3pPr>
      <a:lvl4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4pPr>
      <a:lvl5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5pPr>
      <a:lvl6pPr marL="4572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6pPr>
      <a:lvl7pPr marL="9144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7pPr>
      <a:lvl8pPr marL="13716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8pPr>
      <a:lvl9pPr marL="18288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タイトル プレースホルダー 1">
            <a:extLst>
              <a:ext uri="{FF2B5EF4-FFF2-40B4-BE49-F238E27FC236}">
                <a16:creationId xmlns:a16="http://schemas.microsoft.com/office/drawing/2014/main" id="{61C8F4E9-643A-705A-474A-4D96B20D732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3075" name="テキスト プレースホルダー 2">
            <a:extLst>
              <a:ext uri="{FF2B5EF4-FFF2-40B4-BE49-F238E27FC236}">
                <a16:creationId xmlns:a16="http://schemas.microsoft.com/office/drawing/2014/main" id="{7302B16C-4E71-48D9-A0D8-E34AC6E7ECD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D7286A59-E7E4-BA53-2FC0-D2060C7C95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kumimoji="1" sz="1200">
                <a:solidFill>
                  <a:schemeClr val="tx1">
                    <a:tint val="75000"/>
                  </a:schemeClr>
                </a:solidFill>
              </a:defRPr>
            </a:lvl1pPr>
          </a:lstStyle>
          <a:p>
            <a:pPr>
              <a:defRPr/>
            </a:pPr>
            <a:fld id="{B00FC791-54EE-406E-B28A-55CA051C9AF5}" type="datetimeFigureOut">
              <a:rPr lang="ja-JP" altLang="en-US"/>
              <a:pPr>
                <a:defRPr/>
              </a:pPr>
              <a:t>2025/7/1</a:t>
            </a:fld>
            <a:endParaRPr lang="ja-JP" altLang="en-US"/>
          </a:p>
        </p:txBody>
      </p:sp>
      <p:sp>
        <p:nvSpPr>
          <p:cNvPr id="5" name="フッター プレースホルダー 4">
            <a:extLst>
              <a:ext uri="{FF2B5EF4-FFF2-40B4-BE49-F238E27FC236}">
                <a16:creationId xmlns:a16="http://schemas.microsoft.com/office/drawing/2014/main" id="{2920301B-9E09-8154-8ED0-E0A380BD37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kumimoji="1" sz="1200">
                <a:solidFill>
                  <a:schemeClr val="tx1">
                    <a:tint val="75000"/>
                  </a:schemeClr>
                </a:solidFill>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C9FD4F08-1C11-7691-186F-F98857D3DF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kumimoji="1" sz="1200">
                <a:solidFill>
                  <a:schemeClr val="tx1">
                    <a:tint val="75000"/>
                  </a:schemeClr>
                </a:solidFill>
              </a:defRPr>
            </a:lvl1pPr>
          </a:lstStyle>
          <a:p>
            <a:pPr>
              <a:defRPr/>
            </a:pPr>
            <a:fld id="{AEB447D3-9294-4625-892E-C7ED799C75E2}" type="slidenum">
              <a:rPr lang="ja-JP" altLang="en-US"/>
              <a:pPr>
                <a:defRPr/>
              </a:pPr>
              <a:t>‹#›</a:t>
            </a:fld>
            <a:endParaRPr lang="ja-JP" altLang="en-US"/>
          </a:p>
        </p:txBody>
      </p:sp>
    </p:spTree>
    <p:extLst>
      <p:ext uri="{BB962C8B-B14F-4D97-AF65-F5344CB8AC3E}">
        <p14:creationId xmlns:p14="http://schemas.microsoft.com/office/powerpoint/2010/main" val="232445740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2pPr>
      <a:lvl3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3pPr>
      <a:lvl4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4pPr>
      <a:lvl5pPr algn="l" rtl="0" eaLnBrk="0" fontAlgn="base" hangingPunct="0">
        <a:lnSpc>
          <a:spcPct val="90000"/>
        </a:lnSpc>
        <a:spcBef>
          <a:spcPct val="0"/>
        </a:spcBef>
        <a:spcAft>
          <a:spcPct val="0"/>
        </a:spcAft>
        <a:defRPr kumimoji="1" sz="4400">
          <a:solidFill>
            <a:schemeClr val="tx1"/>
          </a:solidFill>
          <a:latin typeface="游ゴシック Light" panose="020B0300000000000000" pitchFamily="50" charset="-128"/>
        </a:defRPr>
      </a:lvl5pPr>
      <a:lvl6pPr marL="4572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6pPr>
      <a:lvl7pPr marL="9144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7pPr>
      <a:lvl8pPr marL="13716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8pPr>
      <a:lvl9pPr marL="1828800" algn="l" rtl="0" fontAlgn="base">
        <a:lnSpc>
          <a:spcPct val="90000"/>
        </a:lnSpc>
        <a:spcBef>
          <a:spcPct val="0"/>
        </a:spcBef>
        <a:spcAft>
          <a:spcPct val="0"/>
        </a:spcAft>
        <a:defRPr kumimoji="1" sz="4400">
          <a:solidFill>
            <a:schemeClr val="tx1"/>
          </a:solidFill>
          <a:latin typeface="游ゴシック Light" panose="020B0300000000000000" pitchFamily="50" charset="-128"/>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681AD05-7845-0183-5E67-8A4D5845D9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4083D9F-F353-98CD-CFF3-85522FE9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F5F94DC-305E-E38E-BAE0-96898ACD2C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4FA29FD-C21F-4AB8-BF43-DB86F1462BEC}" type="datetimeFigureOut">
              <a:rPr kumimoji="1" lang="ja-JP" altLang="en-US" smtClean="0"/>
              <a:t>2025/7/1</a:t>
            </a:fld>
            <a:endParaRPr kumimoji="1" lang="ja-JP" altLang="en-US"/>
          </a:p>
        </p:txBody>
      </p:sp>
      <p:sp>
        <p:nvSpPr>
          <p:cNvPr id="5" name="フッター プレースホルダー 4">
            <a:extLst>
              <a:ext uri="{FF2B5EF4-FFF2-40B4-BE49-F238E27FC236}">
                <a16:creationId xmlns:a16="http://schemas.microsoft.com/office/drawing/2014/main" id="{67181425-0ADF-8084-C104-5C4BCFF3E0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BB4FE63B-FC23-809A-FB36-AE24D9844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32A0293-F74F-42F5-A120-C64D38EB2EC0}" type="slidenum">
              <a:rPr kumimoji="1" lang="ja-JP" altLang="en-US" smtClean="0"/>
              <a:t>‹#›</a:t>
            </a:fld>
            <a:endParaRPr kumimoji="1" lang="ja-JP" altLang="en-US"/>
          </a:p>
        </p:txBody>
      </p:sp>
    </p:spTree>
    <p:extLst>
      <p:ext uri="{BB962C8B-B14F-4D97-AF65-F5344CB8AC3E}">
        <p14:creationId xmlns:p14="http://schemas.microsoft.com/office/powerpoint/2010/main" val="6416273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5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27.png"/><Relationship Id="rId4" Type="http://schemas.openxmlformats.org/officeDocument/2006/relationships/customXml" Target="../ink/ink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45.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4.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8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45.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39.png"/><Relationship Id="rId7" Type="http://schemas.openxmlformats.org/officeDocument/2006/relationships/image" Target="../media/image47.emf"/><Relationship Id="rId2" Type="http://schemas.openxmlformats.org/officeDocument/2006/relationships/notesSlide" Target="../notesSlides/notesSlide25.xml"/><Relationship Id="rId1" Type="http://schemas.openxmlformats.org/officeDocument/2006/relationships/slideLayout" Target="../slideLayouts/slideLayout63.xml"/><Relationship Id="rId6" Type="http://schemas.openxmlformats.org/officeDocument/2006/relationships/image" Target="../media/image46.emf"/><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63.xm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amnesty.or.jp/lp/udhr/" TargetMode="External"/><Relationship Id="rId5" Type="http://schemas.openxmlformats.org/officeDocument/2006/relationships/hyperlink" Target="https://www.unic.or.jp/activities/international_observances/75th_humanrights/amnesty/" TargetMode="Externa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プレースホルダー 3">
            <a:extLst>
              <a:ext uri="{FF2B5EF4-FFF2-40B4-BE49-F238E27FC236}">
                <a16:creationId xmlns:a16="http://schemas.microsoft.com/office/drawing/2014/main" id="{CD366AC3-CCB7-0AC5-3B4D-D769D8D9434B}"/>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p:blipFill>
        <p:spPr>
          <a:xfrm>
            <a:off x="3857741" y="79515"/>
            <a:ext cx="4266311" cy="2399800"/>
          </a:xfrm>
          <a:solidFill>
            <a:schemeClr val="accent4">
              <a:lumMod val="75000"/>
            </a:schemeClr>
          </a:solidFill>
        </p:spPr>
      </p:pic>
      <p:pic>
        <p:nvPicPr>
          <p:cNvPr id="12" name="Picture 11">
            <a:extLst>
              <a:ext uri="{FF2B5EF4-FFF2-40B4-BE49-F238E27FC236}">
                <a16:creationId xmlns:a16="http://schemas.microsoft.com/office/drawing/2014/main" id="{4E6261B8-DFAA-D94B-9E61-2C3F33F37A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05699" y="0"/>
            <a:ext cx="1954631" cy="1954631"/>
          </a:xfrm>
          <a:prstGeom prst="rect">
            <a:avLst/>
          </a:prstGeom>
          <a:ln>
            <a:solidFill>
              <a:schemeClr val="tx1"/>
            </a:solidFill>
          </a:ln>
        </p:spPr>
      </p:pic>
      <p:sp>
        <p:nvSpPr>
          <p:cNvPr id="2" name="テキスト ボックス 1">
            <a:extLst>
              <a:ext uri="{FF2B5EF4-FFF2-40B4-BE49-F238E27FC236}">
                <a16:creationId xmlns:a16="http://schemas.microsoft.com/office/drawing/2014/main" id="{FA0DD928-8EA0-9172-5E13-7750A8645369}"/>
              </a:ext>
            </a:extLst>
          </p:cNvPr>
          <p:cNvSpPr txBox="1"/>
          <p:nvPr/>
        </p:nvSpPr>
        <p:spPr>
          <a:xfrm>
            <a:off x="57807" y="2479315"/>
            <a:ext cx="12076386" cy="3631763"/>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8800" b="1" i="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Arial" panose="020B0604020202020204" pitchFamily="34" charset="0"/>
              </a:rPr>
              <a:t>子どもの権利条約</a:t>
            </a:r>
            <a:endParaRPr lang="en-US" altLang="ja-JP" sz="8800" b="1" i="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Arial" panose="020B0604020202020204" pitchFamily="34" charset="0"/>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lang="en-US" altLang="ja-JP" sz="6600" b="1" i="0" dirty="0">
                <a:effectLst>
                  <a:outerShdw blurRad="38100" dist="38100" dir="2700000" algn="tl">
                    <a:srgbClr val="000000">
                      <a:alpha val="43137"/>
                    </a:srgbClr>
                  </a:outerShdw>
                </a:effectLst>
                <a:latin typeface="Microsoft GothicNeo" panose="020B0503020000020004" pitchFamily="34" charset="-127"/>
                <a:ea typeface="Microsoft GothicNeo" panose="020B0503020000020004" pitchFamily="34" charset="-127"/>
                <a:cs typeface="Microsoft GothicNeo" panose="020B0503020000020004" pitchFamily="34" charset="-127"/>
              </a:rPr>
              <a:t>Convention on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6600" b="1" i="0" dirty="0">
                <a:effectLst>
                  <a:outerShdw blurRad="38100" dist="38100" dir="2700000" algn="tl">
                    <a:srgbClr val="000000">
                      <a:alpha val="43137"/>
                    </a:srgbClr>
                  </a:outerShdw>
                </a:effectLst>
                <a:latin typeface="Microsoft GothicNeo" panose="020B0503020000020004" pitchFamily="34" charset="-127"/>
                <a:ea typeface="Microsoft GothicNeo" panose="020B0503020000020004" pitchFamily="34" charset="-127"/>
                <a:cs typeface="Microsoft GothicNeo" panose="020B0503020000020004" pitchFamily="34" charset="-127"/>
              </a:rPr>
              <a:t>the Rights of </a:t>
            </a:r>
            <a:r>
              <a:rPr lang="en-US" altLang="ja-JP" sz="6600" b="1" i="0" dirty="0">
                <a:solidFill>
                  <a:srgbClr val="FFFFCC"/>
                </a:solidFill>
                <a:effectLst>
                  <a:outerShdw blurRad="38100" dist="38100" dir="2700000" algn="tl">
                    <a:srgbClr val="000000">
                      <a:alpha val="43137"/>
                    </a:srgbClr>
                  </a:outerShdw>
                </a:effectLst>
                <a:latin typeface="Microsoft GothicNeo" panose="020B0503020000020004" pitchFamily="34" charset="-127"/>
                <a:ea typeface="Microsoft GothicNeo" panose="020B0503020000020004" pitchFamily="34" charset="-127"/>
                <a:cs typeface="Microsoft GothicNeo" panose="020B0503020000020004" pitchFamily="34" charset="-127"/>
              </a:rPr>
              <a:t>the Child</a:t>
            </a:r>
          </a:p>
        </p:txBody>
      </p:sp>
      <p:sp>
        <p:nvSpPr>
          <p:cNvPr id="3" name="テキスト ボックス 2">
            <a:extLst>
              <a:ext uri="{FF2B5EF4-FFF2-40B4-BE49-F238E27FC236}">
                <a16:creationId xmlns:a16="http://schemas.microsoft.com/office/drawing/2014/main" id="{A59D1097-D3A0-A55C-2428-7DC65B63A801}"/>
              </a:ext>
            </a:extLst>
          </p:cNvPr>
          <p:cNvSpPr txBox="1"/>
          <p:nvPr/>
        </p:nvSpPr>
        <p:spPr>
          <a:xfrm>
            <a:off x="8157145" y="6111078"/>
            <a:ext cx="4010141" cy="369332"/>
          </a:xfrm>
          <a:prstGeom prst="rect">
            <a:avLst/>
          </a:prstGeom>
          <a:noFill/>
        </p:spPr>
        <p:txBody>
          <a:bodyPr wrap="square" rtlCol="0">
            <a:spAutoFit/>
          </a:bodyPr>
          <a:lstStyle/>
          <a:p>
            <a:pPr algn="r"/>
            <a:r>
              <a:rPr kumimoji="1" lang="en-US" altLang="ja-JP" dirty="0">
                <a:latin typeface="BIZ UDPゴシック" panose="020B0400000000000000" pitchFamily="50" charset="-128"/>
                <a:ea typeface="BIZ UDPゴシック" panose="020B0400000000000000" pitchFamily="50" charset="-128"/>
              </a:rPr>
              <a:t>2025</a:t>
            </a:r>
            <a:r>
              <a:rPr lang="en-US" altLang="ja-JP" dirty="0">
                <a:latin typeface="BIZ UDPゴシック" panose="020B0400000000000000" pitchFamily="50" charset="-128"/>
                <a:ea typeface="BIZ UDPゴシック" panose="020B0400000000000000" pitchFamily="50" charset="-128"/>
              </a:rPr>
              <a:t>/6/27</a:t>
            </a:r>
            <a:r>
              <a:rPr lang="ja-JP" altLang="en-US" dirty="0">
                <a:latin typeface="BIZ UDPゴシック" panose="020B0400000000000000" pitchFamily="50" charset="-128"/>
                <a:ea typeface="BIZ UDPゴシック" panose="020B0400000000000000" pitchFamily="50" charset="-128"/>
              </a:rPr>
              <a:t>　学習講師研修会</a:t>
            </a:r>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19716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6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0D7B327-12A2-1436-3A13-A214BA769BC5}"/>
              </a:ext>
            </a:extLst>
          </p:cNvPr>
          <p:cNvPicPr>
            <a:picLocks noChangeAspect="1"/>
          </p:cNvPicPr>
          <p:nvPr/>
        </p:nvPicPr>
        <p:blipFill>
          <a:blip r:embed="rId2"/>
          <a:stretch>
            <a:fillRect/>
          </a:stretch>
        </p:blipFill>
        <p:spPr>
          <a:xfrm>
            <a:off x="1872765" y="0"/>
            <a:ext cx="8446469" cy="6858000"/>
          </a:xfrm>
          <a:prstGeom prst="rect">
            <a:avLst/>
          </a:prstGeom>
        </p:spPr>
      </p:pic>
    </p:spTree>
    <p:extLst>
      <p:ext uri="{BB962C8B-B14F-4D97-AF65-F5344CB8AC3E}">
        <p14:creationId xmlns:p14="http://schemas.microsoft.com/office/powerpoint/2010/main" val="1049523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5" descr="右上がり対角線">
            <a:extLst>
              <a:ext uri="{FF2B5EF4-FFF2-40B4-BE49-F238E27FC236}">
                <a16:creationId xmlns:a16="http://schemas.microsoft.com/office/drawing/2014/main" id="{1EF06D8F-9148-2594-04C4-1ADA7FA8F49E}"/>
              </a:ext>
            </a:extLst>
          </p:cNvPr>
          <p:cNvSpPr>
            <a:spLocks noChangeArrowheads="1"/>
          </p:cNvSpPr>
          <p:nvPr/>
        </p:nvSpPr>
        <p:spPr bwMode="auto">
          <a:xfrm>
            <a:off x="366" y="12307"/>
            <a:ext cx="12191634" cy="685693"/>
          </a:xfrm>
          <a:prstGeom prst="rect">
            <a:avLst/>
          </a:prstGeom>
          <a:solidFill>
            <a:srgbClr val="0095F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2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1990</a:t>
            </a:r>
            <a:r>
              <a:rPr kumimoji="1" lang="ja-JP" altLang="en-US" sz="2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年代　ユニセフの</a:t>
            </a:r>
            <a:r>
              <a:rPr lang="ja-JP" altLang="en-US" sz="2800" b="1" dirty="0">
                <a:solidFill>
                  <a:srgbClr val="FFFFFF"/>
                </a:solidFill>
                <a:latin typeface="BIZ UDPゴシック" panose="020B0400000000000000" pitchFamily="50" charset="-128"/>
                <a:ea typeface="BIZ UDPゴシック" panose="020B0400000000000000" pitchFamily="50" charset="-128"/>
              </a:rPr>
              <a:t>アプローチも転換　　　　　　　　　　　</a:t>
            </a:r>
            <a:endParaRPr kumimoji="1" lang="ja-JP" altLang="en-US" sz="2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F3150752-C79A-EA21-7419-202123F468C0}"/>
              </a:ext>
            </a:extLst>
          </p:cNvPr>
          <p:cNvSpPr txBox="1"/>
          <p:nvPr/>
        </p:nvSpPr>
        <p:spPr>
          <a:xfrm>
            <a:off x="353963" y="864173"/>
            <a:ext cx="11838037" cy="2001445"/>
          </a:xfrm>
          <a:prstGeom prst="rect">
            <a:avLst/>
          </a:prstGeom>
          <a:noFill/>
        </p:spPr>
        <p:txBody>
          <a:bodyPr wrap="square" rtlCol="0">
            <a:spAutoFit/>
          </a:bodyPr>
          <a:lstStyle/>
          <a:p>
            <a:pPr>
              <a:lnSpc>
                <a:spcPct val="114000"/>
              </a:lnSpc>
            </a:pPr>
            <a:r>
              <a:rPr kumimoji="1" lang="ja-JP" altLang="en-US" sz="2300" b="1" dirty="0">
                <a:solidFill>
                  <a:srgbClr val="0070C0"/>
                </a:solidFill>
                <a:latin typeface="BIZ UDPゴシック" panose="020B0400000000000000" pitchFamily="50" charset="-128"/>
                <a:ea typeface="BIZ UDPゴシック" panose="020B0400000000000000" pitchFamily="50" charset="-128"/>
              </a:rPr>
              <a:t>ユニセフは「子どもの権利条約」において、明確に公式協力機関としての役割が位置づけられている機関（第４５条）</a:t>
            </a:r>
            <a:endParaRPr kumimoji="1" lang="en-US" altLang="ja-JP" sz="2300" b="1" dirty="0">
              <a:solidFill>
                <a:srgbClr val="0070C0"/>
              </a:solidFill>
              <a:latin typeface="BIZ UDPゴシック" panose="020B0400000000000000" pitchFamily="50" charset="-128"/>
              <a:ea typeface="BIZ UDPゴシック" panose="020B0400000000000000" pitchFamily="50" charset="-128"/>
            </a:endParaRPr>
          </a:p>
          <a:p>
            <a:pPr>
              <a:lnSpc>
                <a:spcPct val="114000"/>
              </a:lnSpc>
            </a:pPr>
            <a:r>
              <a:rPr lang="ja-JP" altLang="en-US" sz="2200" dirty="0">
                <a:latin typeface="BIZ UDPゴシック" panose="020B0400000000000000" pitchFamily="50" charset="-128"/>
                <a:ea typeface="BIZ UDPゴシック" panose="020B0400000000000000" pitchFamily="50" charset="-128"/>
              </a:rPr>
              <a:t>　　</a:t>
            </a:r>
            <a:r>
              <a:rPr lang="en-US" altLang="ja-JP" sz="2200" dirty="0">
                <a:latin typeface="BIZ UDPゴシック" panose="020B0400000000000000" pitchFamily="50" charset="-128"/>
                <a:ea typeface="BIZ UDPゴシック" panose="020B0400000000000000" pitchFamily="50" charset="-128"/>
              </a:rPr>
              <a:t>- </a:t>
            </a:r>
            <a:r>
              <a:rPr lang="ja-JP" altLang="en-US" sz="2200" dirty="0">
                <a:latin typeface="BIZ UDPゴシック" panose="020B0400000000000000" pitchFamily="50" charset="-128"/>
                <a:ea typeface="BIZ UDPゴシック" panose="020B0400000000000000" pitchFamily="50" charset="-128"/>
              </a:rPr>
              <a:t>各国政府の報告や状況に関する情報を子どもの権利委員会へ提供</a:t>
            </a:r>
            <a:endParaRPr lang="en-US" altLang="ja-JP" sz="2200" dirty="0">
              <a:latin typeface="BIZ UDPゴシック" panose="020B0400000000000000" pitchFamily="50" charset="-128"/>
              <a:ea typeface="BIZ UDPゴシック" panose="020B0400000000000000" pitchFamily="50" charset="-128"/>
            </a:endParaRPr>
          </a:p>
          <a:p>
            <a:pPr>
              <a:lnSpc>
                <a:spcPct val="114000"/>
              </a:lnSpc>
            </a:pPr>
            <a:r>
              <a:rPr lang="ja-JP" altLang="en-US" sz="2200" dirty="0">
                <a:latin typeface="BIZ UDPゴシック" panose="020B0400000000000000" pitchFamily="50" charset="-128"/>
                <a:ea typeface="BIZ UDPゴシック" panose="020B0400000000000000" pitchFamily="50" charset="-128"/>
              </a:rPr>
              <a:t>　　</a:t>
            </a:r>
            <a:r>
              <a:rPr lang="en-US" altLang="ja-JP" sz="2200" dirty="0">
                <a:latin typeface="BIZ UDPゴシック" panose="020B0400000000000000" pitchFamily="50" charset="-128"/>
                <a:ea typeface="BIZ UDPゴシック" panose="020B0400000000000000" pitchFamily="50" charset="-128"/>
              </a:rPr>
              <a:t>- </a:t>
            </a:r>
            <a:r>
              <a:rPr lang="ja-JP" altLang="en-US" sz="2200" dirty="0">
                <a:latin typeface="BIZ UDPゴシック" panose="020B0400000000000000" pitchFamily="50" charset="-128"/>
                <a:ea typeface="BIZ UDPゴシック" panose="020B0400000000000000" pitchFamily="50" charset="-128"/>
              </a:rPr>
              <a:t>条約の履行に向けた各国への助言・支援</a:t>
            </a:r>
            <a:endParaRPr lang="en-US" altLang="ja-JP" sz="2200" dirty="0">
              <a:latin typeface="BIZ UDPゴシック" panose="020B0400000000000000" pitchFamily="50" charset="-128"/>
              <a:ea typeface="BIZ UDPゴシック" panose="020B0400000000000000" pitchFamily="50" charset="-128"/>
            </a:endParaRPr>
          </a:p>
          <a:p>
            <a:pPr>
              <a:lnSpc>
                <a:spcPct val="114000"/>
              </a:lnSpc>
            </a:pPr>
            <a:r>
              <a:rPr lang="ja-JP" altLang="en-US" sz="2200" dirty="0">
                <a:latin typeface="BIZ UDPゴシック" panose="020B0400000000000000" pitchFamily="50" charset="-128"/>
                <a:ea typeface="BIZ UDPゴシック" panose="020B0400000000000000" pitchFamily="50" charset="-128"/>
              </a:rPr>
              <a:t>　　</a:t>
            </a:r>
            <a:r>
              <a:rPr lang="en-US" altLang="ja-JP" sz="2200" dirty="0">
                <a:latin typeface="BIZ UDPゴシック" panose="020B0400000000000000" pitchFamily="50" charset="-128"/>
                <a:ea typeface="BIZ UDPゴシック" panose="020B0400000000000000" pitchFamily="50" charset="-128"/>
              </a:rPr>
              <a:t>- </a:t>
            </a:r>
            <a:r>
              <a:rPr lang="ja-JP" altLang="en-US" sz="2200" dirty="0">
                <a:latin typeface="BIZ UDPゴシック" panose="020B0400000000000000" pitchFamily="50" charset="-128"/>
                <a:ea typeface="BIZ UDPゴシック" panose="020B0400000000000000" pitchFamily="50" charset="-128"/>
              </a:rPr>
              <a:t>各国政府、</a:t>
            </a:r>
            <a:r>
              <a:rPr lang="en-US" altLang="ja-JP" sz="2200" dirty="0">
                <a:latin typeface="BIZ UDPゴシック" panose="020B0400000000000000" pitchFamily="50" charset="-128"/>
                <a:ea typeface="BIZ UDPゴシック" panose="020B0400000000000000" pitchFamily="50" charset="-128"/>
              </a:rPr>
              <a:t>NGO</a:t>
            </a:r>
            <a:r>
              <a:rPr lang="ja-JP" altLang="en-US" sz="2200" dirty="0">
                <a:latin typeface="BIZ UDPゴシック" panose="020B0400000000000000" pitchFamily="50" charset="-128"/>
                <a:ea typeface="BIZ UDPゴシック" panose="020B0400000000000000" pitchFamily="50" charset="-128"/>
              </a:rPr>
              <a:t>、市民社会と連携しながら条約の実施を推進</a:t>
            </a:r>
            <a:endParaRPr kumimoji="1" lang="ja-JP" altLang="en-US" sz="2200" dirty="0">
              <a:latin typeface="BIZ UDPゴシック" panose="020B0400000000000000" pitchFamily="50" charset="-128"/>
              <a:ea typeface="BIZ UDPゴシック" panose="020B0400000000000000" pitchFamily="50" charset="-128"/>
            </a:endParaRPr>
          </a:p>
        </p:txBody>
      </p:sp>
      <p:graphicFrame>
        <p:nvGraphicFramePr>
          <p:cNvPr id="4" name="図表 3">
            <a:extLst>
              <a:ext uri="{FF2B5EF4-FFF2-40B4-BE49-F238E27FC236}">
                <a16:creationId xmlns:a16="http://schemas.microsoft.com/office/drawing/2014/main" id="{BB8EF5DE-5D92-671E-5AC4-53A7E92C7D4D}"/>
              </a:ext>
            </a:extLst>
          </p:cNvPr>
          <p:cNvGraphicFramePr/>
          <p:nvPr>
            <p:extLst>
              <p:ext uri="{D42A27DB-BD31-4B8C-83A1-F6EECF244321}">
                <p14:modId xmlns:p14="http://schemas.microsoft.com/office/powerpoint/2010/main" val="235474888"/>
              </p:ext>
            </p:extLst>
          </p:nvPr>
        </p:nvGraphicFramePr>
        <p:xfrm>
          <a:off x="-1843548" y="1864896"/>
          <a:ext cx="14394425" cy="46321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テキスト ボックス 4">
            <a:extLst>
              <a:ext uri="{FF2B5EF4-FFF2-40B4-BE49-F238E27FC236}">
                <a16:creationId xmlns:a16="http://schemas.microsoft.com/office/drawing/2014/main" id="{3D36194D-36AE-1211-42BE-0FC5CD8FDAE8}"/>
              </a:ext>
            </a:extLst>
          </p:cNvPr>
          <p:cNvSpPr txBox="1"/>
          <p:nvPr/>
        </p:nvSpPr>
        <p:spPr>
          <a:xfrm>
            <a:off x="709863" y="5296724"/>
            <a:ext cx="4054641" cy="923330"/>
          </a:xfrm>
          <a:prstGeom prst="rect">
            <a:avLst/>
          </a:prstGeom>
          <a:noFill/>
        </p:spPr>
        <p:txBody>
          <a:bodyPr wrap="square" rtlCol="0">
            <a:spAutoFit/>
          </a:bodyPr>
          <a:lstStyle/>
          <a:p>
            <a:r>
              <a:rPr lang="ja-JP" altLang="en-US" b="1" dirty="0">
                <a:solidFill>
                  <a:srgbClr val="0070C0"/>
                </a:solidFill>
                <a:latin typeface="BIZ UDPゴシック" panose="020B0400000000000000" pitchFamily="50" charset="-128"/>
                <a:ea typeface="BIZ UDPゴシック" panose="020B0400000000000000" pitchFamily="50" charset="-128"/>
              </a:rPr>
              <a:t>子どもの必要なもの（ニーズ）を満たすためのサービスや物資の提供　</a:t>
            </a:r>
            <a:endParaRPr lang="en-US" altLang="ja-JP" b="1" dirty="0">
              <a:solidFill>
                <a:srgbClr val="0070C0"/>
              </a:solidFill>
              <a:latin typeface="BIZ UDPゴシック" panose="020B0400000000000000" pitchFamily="50" charset="-128"/>
              <a:ea typeface="BIZ UDPゴシック" panose="020B0400000000000000" pitchFamily="50" charset="-128"/>
            </a:endParaRPr>
          </a:p>
          <a:p>
            <a:r>
              <a:rPr lang="ja-JP" altLang="en-US" b="1" dirty="0">
                <a:latin typeface="BIZ UDPゴシック" panose="020B0400000000000000" pitchFamily="50" charset="-128"/>
                <a:ea typeface="BIZ UDPゴシック" panose="020B0400000000000000" pitchFamily="50" charset="-128"/>
              </a:rPr>
              <a:t>（→被支援者が受益者にとどまりがち）</a:t>
            </a:r>
            <a:endParaRPr kumimoji="1" lang="ja-JP" altLang="en-US" b="1" dirty="0">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7A54CC30-5C5E-A43E-34CE-A7F4C89FD629}"/>
              </a:ext>
            </a:extLst>
          </p:cNvPr>
          <p:cNvSpPr txBox="1"/>
          <p:nvPr/>
        </p:nvSpPr>
        <p:spPr>
          <a:xfrm>
            <a:off x="5066269" y="5296724"/>
            <a:ext cx="5758250" cy="1268168"/>
          </a:xfrm>
          <a:prstGeom prst="rect">
            <a:avLst/>
          </a:prstGeom>
          <a:noFill/>
        </p:spPr>
        <p:txBody>
          <a:bodyPr wrap="square" rtlCol="0">
            <a:spAutoFit/>
          </a:bodyPr>
          <a:lstStyle/>
          <a:p>
            <a:pPr>
              <a:lnSpc>
                <a:spcPct val="110000"/>
              </a:lnSpc>
            </a:pPr>
            <a:r>
              <a:rPr lang="ja-JP" altLang="en-US" b="1" dirty="0">
                <a:solidFill>
                  <a:srgbClr val="0070C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子どもを「権利の主体」ととらえる活動の在り方へ</a:t>
            </a:r>
            <a:endParaRPr lang="en-US" altLang="ja-JP" b="1" dirty="0">
              <a:solidFill>
                <a:srgbClr val="0070C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a:lnSpc>
                <a:spcPct val="110000"/>
              </a:lnSpc>
            </a:pPr>
            <a:r>
              <a:rPr lang="ja-JP" altLang="en-US"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　アドボカシーの強化、子ども参加の推進、</a:t>
            </a:r>
            <a:endParaRPr lang="en-US" altLang="ja-JP"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a:lnSpc>
                <a:spcPct val="110000"/>
              </a:lnSpc>
            </a:pPr>
            <a:r>
              <a:rPr lang="ja-JP" altLang="en-US"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取り残されがちな子どもの権利に注目した　　</a:t>
            </a:r>
            <a:endParaRPr lang="en-US" altLang="ja-JP"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a:lnSpc>
                <a:spcPct val="110000"/>
              </a:lnSpc>
            </a:pPr>
            <a:r>
              <a:rPr lang="ja-JP" altLang="en-US"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包摂的なアプローチ、法制度の整備、市民参加</a:t>
            </a:r>
            <a:endParaRPr kumimoji="1" lang="ja-JP" altLang="en-US"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72398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0E4DB9E-52FE-D459-7C0B-467FA1A6CC30}"/>
              </a:ext>
            </a:extLst>
          </p:cNvPr>
          <p:cNvSpPr txBox="1"/>
          <p:nvPr/>
        </p:nvSpPr>
        <p:spPr>
          <a:xfrm>
            <a:off x="342717" y="755180"/>
            <a:ext cx="11506200" cy="1800558"/>
          </a:xfrm>
          <a:prstGeom prst="rect">
            <a:avLst/>
          </a:prstGeom>
          <a:solidFill>
            <a:schemeClr val="bg1"/>
          </a:solidFill>
        </p:spPr>
        <p:txBody>
          <a:bodyPr>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子どもたちが人間らしく、幸せに暮らし、</a:t>
            </a:r>
            <a:endParaRPr kumimoji="1" lang="en-US" altLang="ja-JP" sz="4800" b="0"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5000" b="1" i="0" u="none" strike="noStrike" kern="1200" cap="none" spc="0" normalizeH="0" baseline="0" noProof="0" dirty="0">
                <a:ln>
                  <a:noFill/>
                </a:ln>
                <a:solidFill>
                  <a:srgbClr val="FF9900"/>
                </a:solidFill>
                <a:effectLst/>
                <a:uLnTx/>
                <a:uFillTx/>
                <a:latin typeface="BIZ UDPゴシック" panose="020B0400000000000000" pitchFamily="50" charset="-128"/>
                <a:ea typeface="BIZ UDPゴシック" panose="020B0400000000000000" pitchFamily="50" charset="-128"/>
                <a:cs typeface="+mn-cs"/>
              </a:rPr>
              <a:t>健やかに成長していくために</a:t>
            </a:r>
            <a:r>
              <a:rPr kumimoji="1" lang="ja-JP" altLang="en-US" sz="5000" b="0"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必要なこと</a:t>
            </a:r>
            <a:endParaRPr kumimoji="1" lang="en-US" altLang="ja-JP" sz="5000" b="0"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178463CB-31E0-D856-91AA-243BB5B17D47}"/>
              </a:ext>
            </a:extLst>
          </p:cNvPr>
          <p:cNvSpPr txBox="1"/>
          <p:nvPr/>
        </p:nvSpPr>
        <p:spPr>
          <a:xfrm>
            <a:off x="1485900" y="4867730"/>
            <a:ext cx="9220200" cy="1568450"/>
          </a:xfrm>
          <a:prstGeom prst="rect">
            <a:avLst/>
          </a:prstGeom>
          <a:solidFill>
            <a:schemeClr val="bg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8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「子どもの権利」</a:t>
            </a:r>
            <a:r>
              <a:rPr kumimoji="1" lang="ja-JP" altLang="en-US" sz="9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　</a:t>
            </a:r>
          </a:p>
        </p:txBody>
      </p:sp>
      <p:sp>
        <p:nvSpPr>
          <p:cNvPr id="6" name="Rectangle 5" descr="右上がり対角線">
            <a:extLst>
              <a:ext uri="{FF2B5EF4-FFF2-40B4-BE49-F238E27FC236}">
                <a16:creationId xmlns:a16="http://schemas.microsoft.com/office/drawing/2014/main" id="{D65B4BC0-760B-21EC-55F3-421F1D15C696}"/>
              </a:ext>
            </a:extLst>
          </p:cNvPr>
          <p:cNvSpPr>
            <a:spLocks noChangeArrowheads="1"/>
          </p:cNvSpPr>
          <p:nvPr/>
        </p:nvSpPr>
        <p:spPr bwMode="auto">
          <a:xfrm>
            <a:off x="0" y="-113589"/>
            <a:ext cx="12191634" cy="673663"/>
          </a:xfrm>
          <a:prstGeom prst="rect">
            <a:avLst/>
          </a:prstGeom>
          <a:solidFill>
            <a:srgbClr val="0095F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　　子どもの権利って？</a:t>
            </a:r>
          </a:p>
        </p:txBody>
      </p:sp>
      <p:pic>
        <p:nvPicPr>
          <p:cNvPr id="8" name="Picture 31" descr="食べもの、えいよう　家、安全にくらせる場所　くすり、病院、手当　学校、生きていくための知識　安全な水、衛生施設（トイレなど）　お父さん／お母さん、保護者　愛情、社会的なきずな　希望、ゆめ　きるもの　意見を聞いてもらえること">
            <a:extLst>
              <a:ext uri="{FF2B5EF4-FFF2-40B4-BE49-F238E27FC236}">
                <a16:creationId xmlns:a16="http://schemas.microsoft.com/office/drawing/2014/main" id="{15757C38-FA02-0F8B-D594-5C6F853623DD}"/>
              </a:ext>
            </a:extLst>
          </p:cNvPr>
          <p:cNvPicPr>
            <a:picLocks noChangeAspect="1" noChangeArrowheads="1"/>
          </p:cNvPicPr>
          <p:nvPr/>
        </p:nvPicPr>
        <p:blipFill rotWithShape="1">
          <a:blip r:embed="rId3">
            <a:clrChange>
              <a:clrFrom>
                <a:srgbClr val="FFFFFF"/>
              </a:clrFrom>
              <a:clrTo>
                <a:srgbClr val="FFFFFF">
                  <a:alpha val="0"/>
                </a:srgbClr>
              </a:clrTo>
            </a:clrChange>
          </a:blip>
          <a:srcRect l="18740" t="22169" r="24106" b="25012"/>
          <a:stretch/>
        </p:blipFill>
        <p:spPr bwMode="auto">
          <a:xfrm>
            <a:off x="3265536" y="2044304"/>
            <a:ext cx="5029049" cy="3380179"/>
          </a:xfrm>
          <a:prstGeom prst="ellipse">
            <a:avLst/>
          </a:prstGeom>
          <a:noFill/>
          <a:ln>
            <a:noFill/>
          </a:ln>
        </p:spPr>
      </p:pic>
    </p:spTree>
    <p:extLst>
      <p:ext uri="{BB962C8B-B14F-4D97-AF65-F5344CB8AC3E}">
        <p14:creationId xmlns:p14="http://schemas.microsoft.com/office/powerpoint/2010/main" val="324811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ポーズをとっている少年たち&#10;&#10;中程度の精度で自動的に生成された説明">
            <a:extLst>
              <a:ext uri="{FF2B5EF4-FFF2-40B4-BE49-F238E27FC236}">
                <a16:creationId xmlns:a16="http://schemas.microsoft.com/office/drawing/2014/main" id="{054FBD22-0CF7-4F9B-B8AF-EEDEFE8F0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6454" y="2648847"/>
            <a:ext cx="4412910" cy="3795612"/>
          </a:xfrm>
          <a:prstGeom prst="rect">
            <a:avLst/>
          </a:prstGeom>
          <a:ln>
            <a:noFill/>
          </a:ln>
          <a:effectLst>
            <a:softEdge rad="112500"/>
          </a:effectLst>
        </p:spPr>
      </p:pic>
      <p:sp>
        <p:nvSpPr>
          <p:cNvPr id="4" name="角丸四角形吹き出し 9">
            <a:extLst>
              <a:ext uri="{FF2B5EF4-FFF2-40B4-BE49-F238E27FC236}">
                <a16:creationId xmlns:a16="http://schemas.microsoft.com/office/drawing/2014/main" id="{23242BB0-EFCE-4EFB-A053-C995F71A7878}"/>
              </a:ext>
            </a:extLst>
          </p:cNvPr>
          <p:cNvSpPr>
            <a:spLocks noChangeArrowheads="1"/>
          </p:cNvSpPr>
          <p:nvPr/>
        </p:nvSpPr>
        <p:spPr bwMode="auto">
          <a:xfrm>
            <a:off x="332515" y="1775371"/>
            <a:ext cx="6844859" cy="2693395"/>
          </a:xfrm>
          <a:prstGeom prst="rect">
            <a:avLst/>
          </a:prstGeom>
          <a:noFill/>
          <a:ln w="28575" algn="ctr">
            <a:solidFill>
              <a:schemeClr val="accent2">
                <a:alpha val="50000"/>
              </a:schemeClr>
            </a:solidFill>
            <a:round/>
            <a:headEnd/>
            <a:tailEnd/>
          </a:ln>
        </p:spPr>
        <p:txBody>
          <a:bodyPr lIns="179994" tIns="107997" rIns="107997" bIns="71998"/>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355"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子ども（</a:t>
            </a:r>
            <a:r>
              <a:rPr kumimoji="1" lang="en-US" altLang="ja-JP" sz="24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18</a:t>
            </a:r>
            <a:r>
              <a:rPr kumimoji="1" lang="ja-JP" altLang="en-US" sz="24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歳未満）は、おとなと同じひとりの人間としての基本的人権と、健やかな成長のために必要な権利をもつ</a:t>
            </a:r>
            <a:r>
              <a:rPr kumimoji="1" lang="ja-JP" altLang="en-US" sz="2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2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355" rtl="0" eaLnBrk="1" fontAlgn="auto" latinLnBrk="0" hangingPunct="1">
              <a:lnSpc>
                <a:spcPct val="100000"/>
              </a:lnSpc>
              <a:spcBef>
                <a:spcPct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2201"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355"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前文と第１～</a:t>
            </a:r>
            <a:r>
              <a:rPr kumimoji="1" lang="en-US" altLang="ja-JP" sz="24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54</a:t>
            </a:r>
            <a:r>
              <a:rPr kumimoji="1" lang="ja-JP" altLang="en-US" sz="24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条から成り、子どもの健全な成長に欠かせない権利を、生存・発達・保護・参加などの側面から具体的に記している。</a:t>
            </a:r>
            <a:endParaRPr kumimoji="1" lang="en-US" altLang="ja-JP" sz="24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61613CD2-790D-400B-B394-7AA8C41F3E2E}"/>
              </a:ext>
            </a:extLst>
          </p:cNvPr>
          <p:cNvSpPr txBox="1"/>
          <p:nvPr/>
        </p:nvSpPr>
        <p:spPr>
          <a:xfrm>
            <a:off x="112904" y="1045844"/>
            <a:ext cx="7609776" cy="523220"/>
          </a:xfrm>
          <a:prstGeom prst="rect">
            <a:avLst/>
          </a:prstGeom>
          <a:noFill/>
        </p:spPr>
        <p:txBody>
          <a:bodyPr wrap="non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1989</a:t>
            </a:r>
            <a:r>
              <a:rPr kumimoji="1" lang="ja-JP" altLang="en-US" sz="2800" b="0"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年 第</a:t>
            </a:r>
            <a:r>
              <a:rPr kumimoji="1" lang="en-US" altLang="ja-JP" sz="2800" b="0"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44</a:t>
            </a:r>
            <a:r>
              <a:rPr kumimoji="1" lang="ja-JP" altLang="en-US" sz="2800" b="0"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回国連総会にて満場一致で採択</a:t>
            </a:r>
            <a:endParaRPr kumimoji="1" lang="en-US" altLang="ja-JP" sz="2800" b="0"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9B4B998F-2B6F-44CC-BB0B-D158DD7F655C}"/>
              </a:ext>
            </a:extLst>
          </p:cNvPr>
          <p:cNvSpPr txBox="1"/>
          <p:nvPr/>
        </p:nvSpPr>
        <p:spPr>
          <a:xfrm>
            <a:off x="332515" y="4726197"/>
            <a:ext cx="7390165" cy="1603003"/>
          </a:xfrm>
          <a:prstGeom prst="rect">
            <a:avLst/>
          </a:prstGeom>
          <a:noFill/>
        </p:spPr>
        <p:txBody>
          <a:bodyPr wrap="non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rPr>
              <a:t>202</a:t>
            </a:r>
            <a:r>
              <a:rPr lang="ja-JP" altLang="en-US" sz="2800" dirty="0">
                <a:solidFill>
                  <a:srgbClr val="0070C0"/>
                </a:solidFill>
                <a:latin typeface="BIZ UDPゴシック" panose="020B0400000000000000" pitchFamily="50" charset="-128"/>
                <a:ea typeface="BIZ UDPゴシック" panose="020B0400000000000000" pitchFamily="50" charset="-128"/>
              </a:rPr>
              <a:t>５</a:t>
            </a:r>
            <a:r>
              <a:rPr kumimoji="1" lang="ja-JP" altLang="en-US" sz="28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rPr>
              <a:t>年</a:t>
            </a:r>
            <a:r>
              <a:rPr lang="ja-JP" altLang="en-US" sz="2800" dirty="0">
                <a:solidFill>
                  <a:srgbClr val="0070C0"/>
                </a:solidFill>
                <a:latin typeface="BIZ UDPゴシック" panose="020B0400000000000000" pitchFamily="50" charset="-128"/>
                <a:ea typeface="BIZ UDPゴシック" panose="020B0400000000000000" pitchFamily="50" charset="-128"/>
              </a:rPr>
              <a:t>６</a:t>
            </a:r>
            <a:r>
              <a:rPr kumimoji="1" lang="ja-JP" altLang="en-US" sz="28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rPr>
              <a:t>月現在、</a:t>
            </a:r>
            <a:r>
              <a:rPr kumimoji="1" lang="en-US" altLang="ja-JP" sz="28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rPr>
              <a:t>196</a:t>
            </a:r>
            <a:r>
              <a:rPr kumimoji="1" lang="ja-JP" altLang="en-US" sz="28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rPr>
              <a:t>の国と地域が締約</a:t>
            </a:r>
            <a:endParaRPr kumimoji="1" lang="en-US" altLang="ja-JP" sz="28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3000" b="0"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日本は</a:t>
            </a:r>
            <a:r>
              <a:rPr kumimoji="1" lang="en-US" altLang="ja-JP" sz="3000" b="0"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1994</a:t>
            </a:r>
            <a:r>
              <a:rPr kumimoji="1" lang="ja-JP" altLang="en-US" sz="3000" b="0"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年に批准</a:t>
            </a:r>
            <a:r>
              <a:rPr kumimoji="1" lang="en-US" altLang="ja-JP" sz="3000" b="0"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(158</a:t>
            </a:r>
            <a:r>
              <a:rPr kumimoji="1"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番目の締約国）</a:t>
            </a:r>
            <a:endParaRPr kumimoji="1" lang="en-US" altLang="ja-JP"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US" altLang="ja-JP" sz="2800" dirty="0">
                <a:solidFill>
                  <a:prstClr val="black"/>
                </a:solidFill>
                <a:latin typeface="BIZ UDPゴシック" panose="020B0400000000000000" pitchFamily="50" charset="-128"/>
                <a:ea typeface="BIZ UDPゴシック" panose="020B0400000000000000" pitchFamily="50" charset="-128"/>
              </a:rPr>
              <a:t>※</a:t>
            </a:r>
            <a:r>
              <a:rPr lang="ja-JP" altLang="en-US" sz="2800" dirty="0">
                <a:solidFill>
                  <a:prstClr val="black"/>
                </a:solidFill>
                <a:latin typeface="BIZ UDPゴシック" panose="020B0400000000000000" pitchFamily="50" charset="-128"/>
                <a:ea typeface="BIZ UDPゴシック" panose="020B0400000000000000" pitchFamily="50" charset="-128"/>
              </a:rPr>
              <a:t>　世界でもっとも広まっている人権条約</a:t>
            </a:r>
            <a:endParaRPr lang="en-US" altLang="ja-JP" sz="2800" dirty="0">
              <a:solidFill>
                <a:prstClr val="black"/>
              </a:solidFill>
              <a:latin typeface="BIZ UDPゴシック" panose="020B0400000000000000" pitchFamily="50" charset="-128"/>
              <a:ea typeface="BIZ UDPゴシック" panose="020B0400000000000000" pitchFamily="50" charset="-128"/>
            </a:endParaRPr>
          </a:p>
        </p:txBody>
      </p:sp>
      <p:sp>
        <p:nvSpPr>
          <p:cNvPr id="7" name="Rectangle 5" descr="右上がり対角線">
            <a:extLst>
              <a:ext uri="{FF2B5EF4-FFF2-40B4-BE49-F238E27FC236}">
                <a16:creationId xmlns:a16="http://schemas.microsoft.com/office/drawing/2014/main" id="{2295417E-8C09-46CD-C413-223504CDD652}"/>
              </a:ext>
            </a:extLst>
          </p:cNvPr>
          <p:cNvSpPr>
            <a:spLocks noChangeArrowheads="1"/>
          </p:cNvSpPr>
          <p:nvPr/>
        </p:nvSpPr>
        <p:spPr bwMode="auto">
          <a:xfrm>
            <a:off x="183" y="108"/>
            <a:ext cx="12191634" cy="788305"/>
          </a:xfrm>
          <a:prstGeom prst="rect">
            <a:avLst/>
          </a:prstGeom>
          <a:solidFill>
            <a:srgbClr val="0095FA"/>
          </a:solidFill>
          <a:ln>
            <a:noFill/>
          </a:ln>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2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「子どもの権利条約」　（児童の権利に関する条約）</a:t>
            </a:r>
          </a:p>
        </p:txBody>
      </p:sp>
      <p:sp>
        <p:nvSpPr>
          <p:cNvPr id="3" name="テキスト ボックス 2">
            <a:extLst>
              <a:ext uri="{FF2B5EF4-FFF2-40B4-BE49-F238E27FC236}">
                <a16:creationId xmlns:a16="http://schemas.microsoft.com/office/drawing/2014/main" id="{9F24DDA9-D410-BBA3-6F72-ACE93A293081}"/>
              </a:ext>
            </a:extLst>
          </p:cNvPr>
          <p:cNvSpPr txBox="1"/>
          <p:nvPr/>
        </p:nvSpPr>
        <p:spPr>
          <a:xfrm>
            <a:off x="12328788" y="6344227"/>
            <a:ext cx="101181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©UNICEF UK</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209281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descr="右上がり対角線">
            <a:extLst>
              <a:ext uri="{FF2B5EF4-FFF2-40B4-BE49-F238E27FC236}">
                <a16:creationId xmlns:a16="http://schemas.microsoft.com/office/drawing/2014/main" id="{EBD70180-31CB-7D7A-8D75-55EEB7CBBB27}"/>
              </a:ext>
            </a:extLst>
          </p:cNvPr>
          <p:cNvSpPr>
            <a:spLocks noChangeArrowheads="1"/>
          </p:cNvSpPr>
          <p:nvPr/>
        </p:nvSpPr>
        <p:spPr bwMode="auto">
          <a:xfrm>
            <a:off x="366" y="2"/>
            <a:ext cx="12191634" cy="462013"/>
          </a:xfrm>
          <a:prstGeom prst="rect">
            <a:avLst/>
          </a:prstGeom>
          <a:solidFill>
            <a:srgbClr val="0095FA"/>
          </a:solidFill>
          <a:ln>
            <a:noFill/>
          </a:ln>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defTabSz="914355">
              <a:spcBef>
                <a:spcPct val="0"/>
              </a:spcBef>
              <a:defRPr/>
            </a:pPr>
            <a:r>
              <a:rPr lang="ja-JP" altLang="en-US" sz="2800" b="1" dirty="0">
                <a:solidFill>
                  <a:srgbClr val="FFFFFF"/>
                </a:solidFill>
                <a:latin typeface="Times" panose="02020603050405020304" pitchFamily="18" charset="0"/>
              </a:rPr>
              <a:t>　　</a:t>
            </a:r>
            <a:r>
              <a:rPr lang="ja-JP" altLang="en-US" sz="2800" b="1" dirty="0">
                <a:solidFill>
                  <a:srgbClr val="FFFFFF"/>
                </a:solidFill>
                <a:latin typeface="BIZ UDPゴシック" panose="020B0400000000000000" pitchFamily="50" charset="-128"/>
                <a:ea typeface="BIZ UDPゴシック" panose="020B0400000000000000" pitchFamily="50" charset="-128"/>
              </a:rPr>
              <a:t>「子どもの権利条約」　を読んでみよう！</a:t>
            </a:r>
          </a:p>
        </p:txBody>
      </p:sp>
      <p:pic>
        <p:nvPicPr>
          <p:cNvPr id="4" name="図 3" descr="カレンダー が含まれている画像&#10;&#10;自動的に生成された説明">
            <a:extLst>
              <a:ext uri="{FF2B5EF4-FFF2-40B4-BE49-F238E27FC236}">
                <a16:creationId xmlns:a16="http://schemas.microsoft.com/office/drawing/2014/main" id="{E65F51C9-F15F-1B82-8AE7-9DFEAB3F5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290" y="462015"/>
            <a:ext cx="9801811" cy="6395885"/>
          </a:xfrm>
          <a:prstGeom prst="rect">
            <a:avLst/>
          </a:prstGeom>
          <a:ln>
            <a:solidFill>
              <a:srgbClr val="00B0F0"/>
            </a:solidFill>
          </a:ln>
        </p:spPr>
      </p:pic>
    </p:spTree>
    <p:extLst>
      <p:ext uri="{BB962C8B-B14F-4D97-AF65-F5344CB8AC3E}">
        <p14:creationId xmlns:p14="http://schemas.microsoft.com/office/powerpoint/2010/main" val="893330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C5E16C8-A4EA-FC7C-DC6D-C348A9467D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39" y="48453"/>
            <a:ext cx="12019722" cy="6761094"/>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6C096937-ECB1-29CD-30E7-03E2186A15A8}"/>
              </a:ext>
            </a:extLst>
          </p:cNvPr>
          <p:cNvSpPr txBox="1">
            <a:spLocks noChangeArrowheads="1"/>
          </p:cNvSpPr>
          <p:nvPr/>
        </p:nvSpPr>
        <p:spPr bwMode="auto">
          <a:xfrm>
            <a:off x="1444487" y="728869"/>
            <a:ext cx="9607826" cy="459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spcBef>
                <a:spcPct val="0"/>
              </a:spcBef>
            </a:pPr>
            <a:r>
              <a:rPr kumimoji="1" lang="ja-JP" altLang="en-US" sz="4100" b="1" dirty="0">
                <a:solidFill>
                  <a:schemeClr val="bg1"/>
                </a:solidFill>
                <a:latin typeface="UD デジタル 教科書体 NK-R" panose="02020400000000000000" pitchFamily="18" charset="-128"/>
                <a:ea typeface="UD デジタル 教科書体 NK-R" panose="02020400000000000000" pitchFamily="18" charset="-128"/>
              </a:rPr>
              <a:t>新型コロナウイルス禍を振り返ります。</a:t>
            </a:r>
            <a:endParaRPr kumimoji="1" lang="en-US" altLang="ja-JP" sz="4100" b="1" dirty="0">
              <a:solidFill>
                <a:schemeClr val="bg1"/>
              </a:solidFill>
              <a:latin typeface="UD デジタル 教科書体 NK-R" panose="02020400000000000000" pitchFamily="18" charset="-128"/>
              <a:ea typeface="UD デジタル 教科書体 NK-R" panose="02020400000000000000" pitchFamily="18" charset="-128"/>
            </a:endParaRPr>
          </a:p>
          <a:p>
            <a:pPr eaLnBrk="1" hangingPunct="1">
              <a:lnSpc>
                <a:spcPct val="120000"/>
              </a:lnSpc>
              <a:spcBef>
                <a:spcPct val="0"/>
              </a:spcBef>
            </a:pPr>
            <a:r>
              <a:rPr kumimoji="1" lang="ja-JP" altLang="en-US" sz="4100" b="1" dirty="0">
                <a:solidFill>
                  <a:schemeClr val="bg1"/>
                </a:solidFill>
                <a:latin typeface="UD デジタル 教科書体 NK-R" panose="02020400000000000000" pitchFamily="18" charset="-128"/>
                <a:ea typeface="UD デジタル 教科書体 NK-R" panose="02020400000000000000" pitchFamily="18" charset="-128"/>
              </a:rPr>
              <a:t>身近な子どもを思い浮かべながら、</a:t>
            </a:r>
            <a:endParaRPr kumimoji="1" lang="en-US" altLang="ja-JP" sz="4100" b="1" dirty="0">
              <a:solidFill>
                <a:schemeClr val="bg1"/>
              </a:solidFill>
              <a:latin typeface="UD デジタル 教科書体 NK-R" panose="02020400000000000000" pitchFamily="18" charset="-128"/>
              <a:ea typeface="UD デジタル 教科書体 NK-R" panose="02020400000000000000" pitchFamily="18" charset="-128"/>
            </a:endParaRPr>
          </a:p>
          <a:p>
            <a:pPr eaLnBrk="1" hangingPunct="1">
              <a:lnSpc>
                <a:spcPct val="120000"/>
              </a:lnSpc>
              <a:spcBef>
                <a:spcPct val="0"/>
              </a:spcBef>
            </a:pPr>
            <a:r>
              <a:rPr lang="ja-JP" altLang="en-US" sz="4100" b="1" dirty="0">
                <a:solidFill>
                  <a:schemeClr val="bg1"/>
                </a:solidFill>
                <a:latin typeface="UD デジタル 教科書体 NK-R" panose="02020400000000000000" pitchFamily="18" charset="-128"/>
                <a:ea typeface="UD デジタル 教科書体 NK-R" panose="02020400000000000000" pitchFamily="18" charset="-128"/>
              </a:rPr>
              <a:t>コロナ渦の</a:t>
            </a:r>
            <a:r>
              <a:rPr kumimoji="1" lang="ja-JP" altLang="en-US" sz="4100" b="1" dirty="0">
                <a:solidFill>
                  <a:schemeClr val="bg1"/>
                </a:solidFill>
                <a:latin typeface="UD デジタル 教科書体 NK-R" panose="02020400000000000000" pitchFamily="18" charset="-128"/>
                <a:ea typeface="UD デジタル 教科書体 NK-R" panose="02020400000000000000" pitchFamily="18" charset="-128"/>
              </a:rPr>
              <a:t>間（あるいは今にいたるまで）、子どもたちにとって脅かされた</a:t>
            </a:r>
            <a:r>
              <a:rPr kumimoji="1" lang="en-US" altLang="ja-JP" sz="4100" b="1" dirty="0">
                <a:solidFill>
                  <a:schemeClr val="bg1"/>
                </a:solidFill>
                <a:latin typeface="UD デジタル 教科書体 NK-R" panose="02020400000000000000" pitchFamily="18" charset="-128"/>
                <a:ea typeface="UD デジタル 教科書体 NK-R" panose="02020400000000000000" pitchFamily="18" charset="-128"/>
              </a:rPr>
              <a:t>/</a:t>
            </a:r>
            <a:r>
              <a:rPr kumimoji="1" lang="ja-JP" altLang="en-US" sz="4100" b="1" dirty="0">
                <a:solidFill>
                  <a:schemeClr val="bg1"/>
                </a:solidFill>
                <a:latin typeface="UD デジタル 教科書体 NK-R" panose="02020400000000000000" pitchFamily="18" charset="-128"/>
                <a:ea typeface="UD デジタル 教科書体 NK-R" panose="02020400000000000000" pitchFamily="18" charset="-128"/>
              </a:rPr>
              <a:t>脅かされている権利</a:t>
            </a:r>
            <a:r>
              <a:rPr lang="ja-JP" altLang="en-US" sz="4100" b="1" dirty="0">
                <a:solidFill>
                  <a:schemeClr val="bg1"/>
                </a:solidFill>
                <a:latin typeface="UD デジタル 教科書体 NK-R" panose="02020400000000000000" pitchFamily="18" charset="-128"/>
                <a:ea typeface="UD デジタル 教科書体 NK-R" panose="02020400000000000000" pitchFamily="18" charset="-128"/>
              </a:rPr>
              <a:t>が</a:t>
            </a:r>
            <a:r>
              <a:rPr kumimoji="1" lang="ja-JP" altLang="en-US" sz="4100" b="1" dirty="0">
                <a:solidFill>
                  <a:schemeClr val="bg1"/>
                </a:solidFill>
                <a:latin typeface="UD デジタル 教科書体 NK-R" panose="02020400000000000000" pitchFamily="18" charset="-128"/>
                <a:ea typeface="UD デジタル 教科書体 NK-R" panose="02020400000000000000" pitchFamily="18" charset="-128"/>
              </a:rPr>
              <a:t>あるでしょうか？</a:t>
            </a:r>
            <a:endParaRPr kumimoji="1" lang="en-US" altLang="ja-JP" sz="4100" b="1" dirty="0">
              <a:solidFill>
                <a:schemeClr val="bg1"/>
              </a:solidFill>
              <a:latin typeface="UD デジタル 教科書体 NK-R" panose="02020400000000000000" pitchFamily="18" charset="-128"/>
              <a:ea typeface="UD デジタル 教科書体 NK-R" panose="02020400000000000000" pitchFamily="18" charset="-128"/>
            </a:endParaRPr>
          </a:p>
          <a:p>
            <a:pPr eaLnBrk="1" hangingPunct="1">
              <a:lnSpc>
                <a:spcPct val="120000"/>
              </a:lnSpc>
              <a:spcBef>
                <a:spcPct val="0"/>
              </a:spcBef>
            </a:pPr>
            <a:r>
              <a:rPr lang="ja-JP" altLang="en-US" sz="4100" b="1" dirty="0">
                <a:solidFill>
                  <a:schemeClr val="bg1"/>
                </a:solidFill>
                <a:latin typeface="UD デジタル 教科書体 NK-R" panose="02020400000000000000" pitchFamily="18" charset="-128"/>
                <a:ea typeface="UD デジタル 教科書体 NK-R" panose="02020400000000000000" pitchFamily="18" charset="-128"/>
              </a:rPr>
              <a:t>チェックしながら一覧を読んでみましょう。</a:t>
            </a:r>
            <a:endParaRPr kumimoji="1" lang="en-US" altLang="ja-JP" sz="4100" b="1" dirty="0">
              <a:solidFill>
                <a:schemeClr val="bg1"/>
              </a:solidFill>
              <a:latin typeface="UD デジタル 教科書体 NK-R" panose="02020400000000000000" pitchFamily="18" charset="-128"/>
              <a:ea typeface="UD デジタル 教科書体 NK-R" panose="02020400000000000000" pitchFamily="18"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898FFD0F-94E3-ED7D-D7FB-A4B1A0D19C59}"/>
              </a:ext>
            </a:extLst>
          </p:cNvPr>
          <p:cNvGrpSpPr/>
          <p:nvPr/>
        </p:nvGrpSpPr>
        <p:grpSpPr>
          <a:xfrm>
            <a:off x="273993" y="962454"/>
            <a:ext cx="11643647" cy="5740424"/>
            <a:chOff x="607907" y="1390088"/>
            <a:chExt cx="11156460" cy="5201277"/>
          </a:xfrm>
        </p:grpSpPr>
        <p:pic>
          <p:nvPicPr>
            <p:cNvPr id="2" name="図 1">
              <a:extLst>
                <a:ext uri="{FF2B5EF4-FFF2-40B4-BE49-F238E27FC236}">
                  <a16:creationId xmlns:a16="http://schemas.microsoft.com/office/drawing/2014/main" id="{B9028EF7-6AE4-4348-9E31-B03FEBDAB724}"/>
                </a:ext>
              </a:extLst>
            </p:cNvPr>
            <p:cNvPicPr>
              <a:picLocks noChangeAspect="1"/>
            </p:cNvPicPr>
            <p:nvPr/>
          </p:nvPicPr>
          <p:blipFill>
            <a:blip r:embed="rId3"/>
            <a:stretch>
              <a:fillRect/>
            </a:stretch>
          </p:blipFill>
          <p:spPr>
            <a:xfrm>
              <a:off x="607907" y="1390088"/>
              <a:ext cx="11156460" cy="5201277"/>
            </a:xfrm>
            <a:prstGeom prst="rect">
              <a:avLst/>
            </a:prstGeom>
            <a:ln w="28575">
              <a:solidFill>
                <a:srgbClr val="00B0F0"/>
              </a:solidFill>
            </a:ln>
            <a:effectLst>
              <a:glow rad="63500">
                <a:schemeClr val="accent3">
                  <a:satMod val="175000"/>
                  <a:alpha val="40000"/>
                </a:schemeClr>
              </a:glow>
            </a:effectLst>
          </p:spPr>
        </p:pic>
        <p:grpSp>
          <p:nvGrpSpPr>
            <p:cNvPr id="17" name="グループ化 16">
              <a:extLst>
                <a:ext uri="{FF2B5EF4-FFF2-40B4-BE49-F238E27FC236}">
                  <a16:creationId xmlns:a16="http://schemas.microsoft.com/office/drawing/2014/main" id="{7C321869-57F1-39E7-A1D5-9BE86B12CA31}"/>
                </a:ext>
              </a:extLst>
            </p:cNvPr>
            <p:cNvGrpSpPr/>
            <p:nvPr/>
          </p:nvGrpSpPr>
          <p:grpSpPr>
            <a:xfrm>
              <a:off x="10153571" y="4433157"/>
              <a:ext cx="1079176" cy="1840941"/>
              <a:chOff x="10153571" y="4433157"/>
              <a:chExt cx="1079176" cy="1840941"/>
            </a:xfrm>
          </p:grpSpPr>
          <p:sp>
            <p:nvSpPr>
              <p:cNvPr id="7" name="テキスト ボックス 6">
                <a:extLst>
                  <a:ext uri="{FF2B5EF4-FFF2-40B4-BE49-F238E27FC236}">
                    <a16:creationId xmlns:a16="http://schemas.microsoft.com/office/drawing/2014/main" id="{2915D9F7-CC0B-1FD8-E0D7-F6F7D28C3F21}"/>
                  </a:ext>
                </a:extLst>
              </p:cNvPr>
              <p:cNvSpPr txBox="1"/>
              <p:nvPr/>
            </p:nvSpPr>
            <p:spPr>
              <a:xfrm>
                <a:off x="10295462" y="4433157"/>
                <a:ext cx="719123" cy="306757"/>
              </a:xfrm>
              <a:prstGeom prst="rect">
                <a:avLst/>
              </a:prstGeom>
              <a:noFill/>
            </p:spPr>
            <p:txBody>
              <a:bodyPr wrap="non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第</a:t>
                </a:r>
                <a:r>
                  <a:rPr lang="en-US" altLang="ja-JP" sz="1600" dirty="0">
                    <a:solidFill>
                      <a:srgbClr val="FF0000"/>
                    </a:solidFill>
                    <a:latin typeface="BIZ UDPゴシック" panose="020B0400000000000000" pitchFamily="50" charset="-128"/>
                    <a:ea typeface="BIZ UDPゴシック" panose="020B0400000000000000" pitchFamily="50" charset="-128"/>
                  </a:rPr>
                  <a:t>2</a:t>
                </a:r>
                <a:r>
                  <a:rPr lang="ja-JP" altLang="en-US" sz="1600" dirty="0">
                    <a:solidFill>
                      <a:srgbClr val="FF0000"/>
                    </a:solidFill>
                    <a:latin typeface="BIZ UDPゴシック" panose="020B0400000000000000" pitchFamily="50" charset="-128"/>
                    <a:ea typeface="BIZ UDPゴシック" panose="020B0400000000000000" pitchFamily="50" charset="-128"/>
                  </a:rPr>
                  <a:t>条</a:t>
                </a:r>
              </a:p>
            </p:txBody>
          </p:sp>
          <p:pic>
            <p:nvPicPr>
              <p:cNvPr id="9" name="図 8" descr="テキスト&#10;&#10;自動的に生成された説明">
                <a:extLst>
                  <a:ext uri="{FF2B5EF4-FFF2-40B4-BE49-F238E27FC236}">
                    <a16:creationId xmlns:a16="http://schemas.microsoft.com/office/drawing/2014/main" id="{B600EC1D-FB24-5CAD-3026-76A90AB69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571" y="4726277"/>
                <a:ext cx="1079176" cy="1547821"/>
              </a:xfrm>
              <a:prstGeom prst="rect">
                <a:avLst/>
              </a:prstGeom>
            </p:spPr>
          </p:pic>
        </p:grpSp>
        <p:grpSp>
          <p:nvGrpSpPr>
            <p:cNvPr id="16" name="グループ化 15">
              <a:extLst>
                <a:ext uri="{FF2B5EF4-FFF2-40B4-BE49-F238E27FC236}">
                  <a16:creationId xmlns:a16="http://schemas.microsoft.com/office/drawing/2014/main" id="{9D51D1C0-0AD4-376C-5030-8D87D4B45381}"/>
                </a:ext>
              </a:extLst>
            </p:cNvPr>
            <p:cNvGrpSpPr/>
            <p:nvPr/>
          </p:nvGrpSpPr>
          <p:grpSpPr>
            <a:xfrm>
              <a:off x="4779860" y="4433157"/>
              <a:ext cx="1079176" cy="1845688"/>
              <a:chOff x="4779860" y="4433157"/>
              <a:chExt cx="1079176" cy="1845688"/>
            </a:xfrm>
          </p:grpSpPr>
          <p:sp>
            <p:nvSpPr>
              <p:cNvPr id="6" name="テキスト ボックス 5">
                <a:extLst>
                  <a:ext uri="{FF2B5EF4-FFF2-40B4-BE49-F238E27FC236}">
                    <a16:creationId xmlns:a16="http://schemas.microsoft.com/office/drawing/2014/main" id="{364BBEA7-5027-0AAC-133C-3B75AC1E6711}"/>
                  </a:ext>
                </a:extLst>
              </p:cNvPr>
              <p:cNvSpPr txBox="1"/>
              <p:nvPr/>
            </p:nvSpPr>
            <p:spPr>
              <a:xfrm>
                <a:off x="4904995" y="4433157"/>
                <a:ext cx="719123" cy="306757"/>
              </a:xfrm>
              <a:prstGeom prst="rect">
                <a:avLst/>
              </a:prstGeom>
              <a:noFill/>
            </p:spPr>
            <p:txBody>
              <a:bodyPr wrap="non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第</a:t>
                </a:r>
                <a:r>
                  <a:rPr lang="en-US" altLang="ja-JP" sz="1600" dirty="0">
                    <a:solidFill>
                      <a:srgbClr val="FF0000"/>
                    </a:solidFill>
                    <a:latin typeface="BIZ UDPゴシック" panose="020B0400000000000000" pitchFamily="50" charset="-128"/>
                    <a:ea typeface="BIZ UDPゴシック" panose="020B0400000000000000" pitchFamily="50" charset="-128"/>
                  </a:rPr>
                  <a:t>3</a:t>
                </a:r>
                <a:r>
                  <a:rPr lang="ja-JP" altLang="en-US" sz="1600" dirty="0">
                    <a:solidFill>
                      <a:srgbClr val="FF0000"/>
                    </a:solidFill>
                    <a:latin typeface="BIZ UDPゴシック" panose="020B0400000000000000" pitchFamily="50" charset="-128"/>
                    <a:ea typeface="BIZ UDPゴシック" panose="020B0400000000000000" pitchFamily="50" charset="-128"/>
                  </a:rPr>
                  <a:t>条</a:t>
                </a:r>
              </a:p>
            </p:txBody>
          </p:sp>
          <p:pic>
            <p:nvPicPr>
              <p:cNvPr id="10" name="図 9" descr="テキスト&#10;&#10;自動的に生成された説明">
                <a:extLst>
                  <a:ext uri="{FF2B5EF4-FFF2-40B4-BE49-F238E27FC236}">
                    <a16:creationId xmlns:a16="http://schemas.microsoft.com/office/drawing/2014/main" id="{FC5DA622-0416-84E6-9A61-77C4E564D9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9860" y="4726277"/>
                <a:ext cx="1079176" cy="1552568"/>
              </a:xfrm>
              <a:prstGeom prst="rect">
                <a:avLst/>
              </a:prstGeom>
            </p:spPr>
          </p:pic>
        </p:grpSp>
        <p:grpSp>
          <p:nvGrpSpPr>
            <p:cNvPr id="15" name="グループ化 14">
              <a:extLst>
                <a:ext uri="{FF2B5EF4-FFF2-40B4-BE49-F238E27FC236}">
                  <a16:creationId xmlns:a16="http://schemas.microsoft.com/office/drawing/2014/main" id="{5EC3E309-FECD-CBC2-BB37-D9F13C2B1E7C}"/>
                </a:ext>
              </a:extLst>
            </p:cNvPr>
            <p:cNvGrpSpPr/>
            <p:nvPr/>
          </p:nvGrpSpPr>
          <p:grpSpPr>
            <a:xfrm>
              <a:off x="10153571" y="2114152"/>
              <a:ext cx="1079176" cy="1831801"/>
              <a:chOff x="10153571" y="2114152"/>
              <a:chExt cx="1079176" cy="1831801"/>
            </a:xfrm>
          </p:grpSpPr>
          <p:sp>
            <p:nvSpPr>
              <p:cNvPr id="5" name="テキスト ボックス 4">
                <a:extLst>
                  <a:ext uri="{FF2B5EF4-FFF2-40B4-BE49-F238E27FC236}">
                    <a16:creationId xmlns:a16="http://schemas.microsoft.com/office/drawing/2014/main" id="{BC96B9B9-7F73-C3D9-860B-9EF3B6F1F56C}"/>
                  </a:ext>
                </a:extLst>
              </p:cNvPr>
              <p:cNvSpPr txBox="1"/>
              <p:nvPr/>
            </p:nvSpPr>
            <p:spPr>
              <a:xfrm>
                <a:off x="10233257" y="2114152"/>
                <a:ext cx="843533" cy="306757"/>
              </a:xfrm>
              <a:prstGeom prst="rect">
                <a:avLst/>
              </a:prstGeom>
              <a:noFill/>
            </p:spPr>
            <p:txBody>
              <a:bodyPr wrap="non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第</a:t>
                </a:r>
                <a:r>
                  <a:rPr lang="en-US" altLang="ja-JP" sz="1600" dirty="0">
                    <a:solidFill>
                      <a:srgbClr val="FF0000"/>
                    </a:solidFill>
                    <a:latin typeface="BIZ UDPゴシック" panose="020B0400000000000000" pitchFamily="50" charset="-128"/>
                    <a:ea typeface="BIZ UDPゴシック" panose="020B0400000000000000" pitchFamily="50" charset="-128"/>
                  </a:rPr>
                  <a:t>12</a:t>
                </a:r>
                <a:r>
                  <a:rPr lang="ja-JP" altLang="en-US" sz="1600" dirty="0">
                    <a:solidFill>
                      <a:srgbClr val="FF0000"/>
                    </a:solidFill>
                    <a:latin typeface="BIZ UDPゴシック" panose="020B0400000000000000" pitchFamily="50" charset="-128"/>
                    <a:ea typeface="BIZ UDPゴシック" panose="020B0400000000000000" pitchFamily="50" charset="-128"/>
                  </a:rPr>
                  <a:t>条</a:t>
                </a:r>
              </a:p>
            </p:txBody>
          </p:sp>
          <p:pic>
            <p:nvPicPr>
              <p:cNvPr id="11" name="図 10" descr="テキスト&#10;&#10;自動的に生成された説明">
                <a:extLst>
                  <a:ext uri="{FF2B5EF4-FFF2-40B4-BE49-F238E27FC236}">
                    <a16:creationId xmlns:a16="http://schemas.microsoft.com/office/drawing/2014/main" id="{FE038C99-D4FB-ED33-71C8-6EDD46C5BD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53571" y="2398132"/>
                <a:ext cx="1079176" cy="1547821"/>
              </a:xfrm>
              <a:prstGeom prst="rect">
                <a:avLst/>
              </a:prstGeom>
            </p:spPr>
          </p:pic>
        </p:grpSp>
        <p:grpSp>
          <p:nvGrpSpPr>
            <p:cNvPr id="14" name="グループ化 13">
              <a:extLst>
                <a:ext uri="{FF2B5EF4-FFF2-40B4-BE49-F238E27FC236}">
                  <a16:creationId xmlns:a16="http://schemas.microsoft.com/office/drawing/2014/main" id="{A0D1FB40-D790-65E6-FB29-76367C1B2A13}"/>
                </a:ext>
              </a:extLst>
            </p:cNvPr>
            <p:cNvGrpSpPr/>
            <p:nvPr/>
          </p:nvGrpSpPr>
          <p:grpSpPr>
            <a:xfrm>
              <a:off x="4751690" y="2163267"/>
              <a:ext cx="1107346" cy="1827460"/>
              <a:chOff x="4751690" y="2163265"/>
              <a:chExt cx="1107346" cy="1827460"/>
            </a:xfrm>
          </p:grpSpPr>
          <p:sp>
            <p:nvSpPr>
              <p:cNvPr id="3" name="テキスト ボックス 2">
                <a:extLst>
                  <a:ext uri="{FF2B5EF4-FFF2-40B4-BE49-F238E27FC236}">
                    <a16:creationId xmlns:a16="http://schemas.microsoft.com/office/drawing/2014/main" id="{25820BDC-0E4D-DAEF-5EDE-9EC81200E3D4}"/>
                  </a:ext>
                </a:extLst>
              </p:cNvPr>
              <p:cNvSpPr txBox="1"/>
              <p:nvPr/>
            </p:nvSpPr>
            <p:spPr>
              <a:xfrm>
                <a:off x="4932041" y="2163265"/>
                <a:ext cx="719123" cy="306757"/>
              </a:xfrm>
              <a:prstGeom prst="rect">
                <a:avLst/>
              </a:prstGeom>
              <a:noFill/>
            </p:spPr>
            <p:txBody>
              <a:bodyPr wrap="none" rtlCol="0">
                <a:spAutoFit/>
              </a:bodyPr>
              <a:lstStyle/>
              <a:p>
                <a:r>
                  <a:rPr lang="ja-JP" altLang="en-US" sz="1600" dirty="0">
                    <a:solidFill>
                      <a:srgbClr val="FF0000"/>
                    </a:solidFill>
                    <a:latin typeface="BIZ UDPゴシック" panose="020B0400000000000000" pitchFamily="50" charset="-128"/>
                    <a:ea typeface="BIZ UDPゴシック" panose="020B0400000000000000" pitchFamily="50" charset="-128"/>
                  </a:rPr>
                  <a:t>第</a:t>
                </a:r>
                <a:r>
                  <a:rPr lang="en-US" altLang="ja-JP" sz="1600" dirty="0">
                    <a:solidFill>
                      <a:srgbClr val="FF0000"/>
                    </a:solidFill>
                    <a:latin typeface="BIZ UDPゴシック" panose="020B0400000000000000" pitchFamily="50" charset="-128"/>
                    <a:ea typeface="BIZ UDPゴシック" panose="020B0400000000000000" pitchFamily="50" charset="-128"/>
                  </a:rPr>
                  <a:t>6</a:t>
                </a:r>
                <a:r>
                  <a:rPr lang="ja-JP" altLang="en-US" sz="1600" dirty="0">
                    <a:solidFill>
                      <a:srgbClr val="FF0000"/>
                    </a:solidFill>
                    <a:latin typeface="BIZ UDPゴシック" panose="020B0400000000000000" pitchFamily="50" charset="-128"/>
                    <a:ea typeface="BIZ UDPゴシック" panose="020B0400000000000000" pitchFamily="50" charset="-128"/>
                  </a:rPr>
                  <a:t>条</a:t>
                </a:r>
              </a:p>
            </p:txBody>
          </p:sp>
          <p:pic>
            <p:nvPicPr>
              <p:cNvPr id="13" name="図 12" descr="ホワイトボード&#10;&#10;中程度の精度で自動的に生成された説明">
                <a:extLst>
                  <a:ext uri="{FF2B5EF4-FFF2-40B4-BE49-F238E27FC236}">
                    <a16:creationId xmlns:a16="http://schemas.microsoft.com/office/drawing/2014/main" id="{1C706348-F7FF-AB23-61AF-773A0B6185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1690" y="2442904"/>
                <a:ext cx="1107346" cy="1547821"/>
              </a:xfrm>
              <a:prstGeom prst="rect">
                <a:avLst/>
              </a:prstGeom>
            </p:spPr>
          </p:pic>
        </p:grpSp>
      </p:grpSp>
      <p:sp>
        <p:nvSpPr>
          <p:cNvPr id="18" name="Rectangle 5" descr="右上がり対角線">
            <a:extLst>
              <a:ext uri="{FF2B5EF4-FFF2-40B4-BE49-F238E27FC236}">
                <a16:creationId xmlns:a16="http://schemas.microsoft.com/office/drawing/2014/main" id="{2BEA8A19-DF2D-1520-621B-444A8C923CAB}"/>
              </a:ext>
            </a:extLst>
          </p:cNvPr>
          <p:cNvSpPr>
            <a:spLocks noChangeArrowheads="1"/>
          </p:cNvSpPr>
          <p:nvPr/>
        </p:nvSpPr>
        <p:spPr bwMode="auto">
          <a:xfrm>
            <a:off x="0" y="-4272"/>
            <a:ext cx="12191634" cy="788305"/>
          </a:xfrm>
          <a:prstGeom prst="rect">
            <a:avLst/>
          </a:prstGeom>
          <a:solidFill>
            <a:srgbClr val="0095FA"/>
          </a:solidFill>
          <a:ln>
            <a:noFill/>
          </a:ln>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a:spcBef>
                <a:spcPct val="0"/>
              </a:spcBef>
            </a:pPr>
            <a:r>
              <a:rPr lang="ja-JP" altLang="en-US" b="1" dirty="0">
                <a:solidFill>
                  <a:srgbClr val="FFFFFF"/>
                </a:solidFill>
                <a:latin typeface="BIZ UDPゴシック" panose="020B0400000000000000" pitchFamily="50" charset="-128"/>
                <a:ea typeface="BIZ UDPゴシック" panose="020B0400000000000000" pitchFamily="50" charset="-128"/>
              </a:rPr>
              <a:t>　　</a:t>
            </a:r>
            <a:r>
              <a:rPr lang="ja-JP" altLang="en-US" sz="2800" b="1" dirty="0">
                <a:solidFill>
                  <a:srgbClr val="FFFFFF"/>
                </a:solidFill>
                <a:latin typeface="BIZ UDPゴシック" panose="020B0400000000000000" pitchFamily="50" charset="-128"/>
                <a:ea typeface="BIZ UDPゴシック" panose="020B0400000000000000" pitchFamily="50" charset="-128"/>
              </a:rPr>
              <a:t>「子どもの権利条約」 </a:t>
            </a:r>
            <a:r>
              <a:rPr lang="en-US" altLang="ja-JP" sz="2800" b="1" dirty="0">
                <a:solidFill>
                  <a:srgbClr val="FFFFFF"/>
                </a:solidFill>
                <a:latin typeface="BIZ UDPゴシック" panose="020B0400000000000000" pitchFamily="50" charset="-128"/>
                <a:ea typeface="BIZ UDPゴシック" panose="020B0400000000000000" pitchFamily="50" charset="-128"/>
              </a:rPr>
              <a:t>4</a:t>
            </a:r>
            <a:r>
              <a:rPr lang="ja-JP" altLang="en-US" sz="2800" b="1" dirty="0">
                <a:solidFill>
                  <a:srgbClr val="FFFFFF"/>
                </a:solidFill>
                <a:latin typeface="BIZ UDPゴシック" panose="020B0400000000000000" pitchFamily="50" charset="-128"/>
                <a:ea typeface="BIZ UDPゴシック" panose="020B0400000000000000" pitchFamily="50" charset="-128"/>
              </a:rPr>
              <a:t>つの原則</a:t>
            </a:r>
          </a:p>
        </p:txBody>
      </p:sp>
    </p:spTree>
    <p:extLst>
      <p:ext uri="{BB962C8B-B14F-4D97-AF65-F5344CB8AC3E}">
        <p14:creationId xmlns:p14="http://schemas.microsoft.com/office/powerpoint/2010/main" val="3929731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15684-E7CD-A6EB-6DF7-81581D086A3F}"/>
            </a:ext>
          </a:extLst>
        </p:cNvPr>
        <p:cNvGrpSpPr/>
        <p:nvPr/>
      </p:nvGrpSpPr>
      <p:grpSpPr>
        <a:xfrm>
          <a:off x="0" y="0"/>
          <a:ext cx="0" cy="0"/>
          <a:chOff x="0" y="0"/>
          <a:chExt cx="0" cy="0"/>
        </a:xfrm>
      </p:grpSpPr>
      <p:pic>
        <p:nvPicPr>
          <p:cNvPr id="2" name="図 1" descr="グラフ&#10;&#10;自動的に生成された説明">
            <a:extLst>
              <a:ext uri="{FF2B5EF4-FFF2-40B4-BE49-F238E27FC236}">
                <a16:creationId xmlns:a16="http://schemas.microsoft.com/office/drawing/2014/main" id="{503EFCE5-BF57-3B23-DF7F-4FD1562128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6222" y="758362"/>
            <a:ext cx="7859555" cy="6099536"/>
          </a:xfrm>
          <a:prstGeom prst="rect">
            <a:avLst/>
          </a:prstGeom>
          <a:ln>
            <a:noFill/>
          </a:ln>
          <a:effectLst/>
        </p:spPr>
      </p:pic>
      <p:sp>
        <p:nvSpPr>
          <p:cNvPr id="7" name="Rectangle 5" descr="右上がり対角線">
            <a:extLst>
              <a:ext uri="{FF2B5EF4-FFF2-40B4-BE49-F238E27FC236}">
                <a16:creationId xmlns:a16="http://schemas.microsoft.com/office/drawing/2014/main" id="{24638869-30A8-E237-EE62-FFDE535A1757}"/>
              </a:ext>
            </a:extLst>
          </p:cNvPr>
          <p:cNvSpPr>
            <a:spLocks noChangeArrowheads="1"/>
          </p:cNvSpPr>
          <p:nvPr/>
        </p:nvSpPr>
        <p:spPr bwMode="auto">
          <a:xfrm>
            <a:off x="183" y="102"/>
            <a:ext cx="12191634" cy="758260"/>
          </a:xfrm>
          <a:prstGeom prst="rect">
            <a:avLst/>
          </a:prstGeom>
          <a:solidFill>
            <a:srgbClr val="0095FA"/>
          </a:solidFill>
          <a:ln>
            <a:noFill/>
          </a:ln>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defTabSz="914355">
              <a:spcBef>
                <a:spcPct val="0"/>
              </a:spcBef>
              <a:defRPr/>
            </a:pPr>
            <a:r>
              <a:rPr lang="ja-JP" altLang="en-US" sz="2800" b="1" dirty="0">
                <a:solidFill>
                  <a:srgbClr val="FFFFFF"/>
                </a:solidFill>
                <a:latin typeface="Times" panose="02020603050405020304" pitchFamily="18" charset="0"/>
              </a:rPr>
              <a:t>　　</a:t>
            </a:r>
            <a:r>
              <a:rPr lang="ja-JP" altLang="en-US" sz="2800" b="1" dirty="0">
                <a:solidFill>
                  <a:srgbClr val="FFFFFF"/>
                </a:solidFill>
                <a:latin typeface="BIZ UDPゴシック" panose="020B0400000000000000" pitchFamily="50" charset="-128"/>
                <a:ea typeface="BIZ UDPゴシック" panose="020B0400000000000000" pitchFamily="50" charset="-128"/>
              </a:rPr>
              <a:t>子どもが権利の主体者となるために　～子どもだからこそ必要な土台～ 　　</a:t>
            </a:r>
          </a:p>
        </p:txBody>
      </p:sp>
      <p:sp>
        <p:nvSpPr>
          <p:cNvPr id="3" name="テキスト ボックス 2">
            <a:extLst>
              <a:ext uri="{FF2B5EF4-FFF2-40B4-BE49-F238E27FC236}">
                <a16:creationId xmlns:a16="http://schemas.microsoft.com/office/drawing/2014/main" id="{BEE62610-AE86-CD1B-B8D0-3641E86059D4}"/>
              </a:ext>
            </a:extLst>
          </p:cNvPr>
          <p:cNvSpPr txBox="1"/>
          <p:nvPr/>
        </p:nvSpPr>
        <p:spPr>
          <a:xfrm>
            <a:off x="9402898" y="1516622"/>
            <a:ext cx="2294218" cy="954107"/>
          </a:xfrm>
          <a:prstGeom prst="rect">
            <a:avLst/>
          </a:prstGeom>
          <a:noFill/>
        </p:spPr>
        <p:txBody>
          <a:bodyPr wrap="none" rtlCol="0">
            <a:spAutoFit/>
          </a:bodyPr>
          <a:lstStyle/>
          <a:p>
            <a:r>
              <a:rPr kumimoji="1" lang="ja-JP" altLang="en-US" sz="2800" dirty="0">
                <a:solidFill>
                  <a:srgbClr val="00B0F0"/>
                </a:solidFill>
                <a:latin typeface="BIZ UDPゴシック" panose="020B0400000000000000" pitchFamily="50" charset="-128"/>
                <a:ea typeface="BIZ UDPゴシック" panose="020B0400000000000000" pitchFamily="50" charset="-128"/>
              </a:rPr>
              <a:t>権利の主体</a:t>
            </a:r>
            <a:endParaRPr kumimoji="1" lang="en-US" altLang="ja-JP" sz="2800" dirty="0">
              <a:solidFill>
                <a:srgbClr val="00B0F0"/>
              </a:solidFill>
              <a:latin typeface="BIZ UDPゴシック" panose="020B0400000000000000" pitchFamily="50" charset="-128"/>
              <a:ea typeface="BIZ UDPゴシック" panose="020B0400000000000000" pitchFamily="50" charset="-128"/>
            </a:endParaRPr>
          </a:p>
          <a:p>
            <a:r>
              <a:rPr lang="ja-JP" altLang="en-US" sz="2800" dirty="0">
                <a:solidFill>
                  <a:srgbClr val="00B0F0"/>
                </a:solidFill>
                <a:latin typeface="BIZ UDPゴシック" panose="020B0400000000000000" pitchFamily="50" charset="-128"/>
                <a:ea typeface="BIZ UDPゴシック" panose="020B0400000000000000" pitchFamily="50" charset="-128"/>
              </a:rPr>
              <a:t>＝子どもたち</a:t>
            </a:r>
            <a:endParaRPr kumimoji="1" lang="ja-JP" altLang="en-US" sz="2800" dirty="0">
              <a:solidFill>
                <a:srgbClr val="00B0F0"/>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73B10ABE-D8E5-6121-84F5-EA59DBABCAAE}"/>
              </a:ext>
            </a:extLst>
          </p:cNvPr>
          <p:cNvSpPr txBox="1"/>
          <p:nvPr/>
        </p:nvSpPr>
        <p:spPr>
          <a:xfrm>
            <a:off x="161446" y="1523758"/>
            <a:ext cx="2823209" cy="954107"/>
          </a:xfrm>
          <a:prstGeom prst="rect">
            <a:avLst/>
          </a:prstGeom>
          <a:noFill/>
        </p:spPr>
        <p:txBody>
          <a:bodyPr wrap="none" rtlCol="0">
            <a:spAutoFit/>
          </a:bodyPr>
          <a:lstStyle/>
          <a:p>
            <a:r>
              <a:rPr kumimoji="1" lang="ja-JP" altLang="en-US" sz="2800" dirty="0">
                <a:solidFill>
                  <a:srgbClr val="00B050"/>
                </a:solidFill>
                <a:latin typeface="BIZ UDPゴシック" panose="020B0400000000000000" pitchFamily="50" charset="-128"/>
                <a:ea typeface="BIZ UDPゴシック" panose="020B0400000000000000" pitchFamily="50" charset="-128"/>
              </a:rPr>
              <a:t>義務の担い手</a:t>
            </a:r>
            <a:endParaRPr kumimoji="1" lang="en-US" altLang="ja-JP" sz="2800" dirty="0">
              <a:solidFill>
                <a:srgbClr val="00B050"/>
              </a:solidFill>
              <a:latin typeface="BIZ UDPゴシック" panose="020B0400000000000000" pitchFamily="50" charset="-128"/>
              <a:ea typeface="BIZ UDPゴシック" panose="020B0400000000000000" pitchFamily="50" charset="-128"/>
            </a:endParaRPr>
          </a:p>
          <a:p>
            <a:r>
              <a:rPr lang="ja-JP" altLang="en-US" sz="2800" dirty="0">
                <a:solidFill>
                  <a:srgbClr val="00B050"/>
                </a:solidFill>
                <a:latin typeface="BIZ UDPゴシック" panose="020B0400000000000000" pitchFamily="50" charset="-128"/>
                <a:ea typeface="BIZ UDPゴシック" panose="020B0400000000000000" pitchFamily="50" charset="-128"/>
              </a:rPr>
              <a:t>＝国・おとなたち</a:t>
            </a:r>
            <a:endParaRPr kumimoji="1" lang="ja-JP" altLang="en-US" sz="2800" dirty="0">
              <a:solidFill>
                <a:srgbClr val="00B05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8455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descr="右上がり対角線">
            <a:extLst>
              <a:ext uri="{FF2B5EF4-FFF2-40B4-BE49-F238E27FC236}">
                <a16:creationId xmlns:a16="http://schemas.microsoft.com/office/drawing/2014/main" id="{0D4924C7-2725-57C0-AAF4-0267F34D31A8}"/>
              </a:ext>
            </a:extLst>
          </p:cNvPr>
          <p:cNvSpPr>
            <a:spLocks noChangeArrowheads="1"/>
          </p:cNvSpPr>
          <p:nvPr/>
        </p:nvSpPr>
        <p:spPr bwMode="auto">
          <a:xfrm>
            <a:off x="183" y="102"/>
            <a:ext cx="12191634" cy="639557"/>
          </a:xfrm>
          <a:prstGeom prst="rect">
            <a:avLst/>
          </a:prstGeom>
          <a:solidFill>
            <a:srgbClr val="0095FA"/>
          </a:solidFill>
          <a:ln>
            <a:noFill/>
          </a:ln>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defTabSz="914355">
              <a:spcBef>
                <a:spcPct val="0"/>
              </a:spcBef>
              <a:defRPr/>
            </a:pPr>
            <a:r>
              <a:rPr lang="ja-JP" altLang="en-US" sz="2800" b="1" dirty="0">
                <a:solidFill>
                  <a:srgbClr val="FFFFFF"/>
                </a:solidFill>
                <a:latin typeface="Times" panose="02020603050405020304" pitchFamily="18" charset="0"/>
              </a:rPr>
              <a:t>　　</a:t>
            </a:r>
            <a:r>
              <a:rPr lang="ja-JP" altLang="en-US" sz="2800" b="1" dirty="0">
                <a:solidFill>
                  <a:srgbClr val="FFFFFF"/>
                </a:solidFill>
                <a:latin typeface="BIZ UDPゴシック" panose="020B0400000000000000" pitchFamily="50" charset="-128"/>
                <a:ea typeface="BIZ UDPゴシック" panose="020B0400000000000000" pitchFamily="50" charset="-128"/>
              </a:rPr>
              <a:t>子どもの権利条約</a:t>
            </a:r>
            <a:r>
              <a:rPr lang="en-US" altLang="ja-JP" sz="2800" b="1" dirty="0">
                <a:solidFill>
                  <a:srgbClr val="FFFFFF"/>
                </a:solidFill>
                <a:latin typeface="BIZ UDPゴシック" panose="020B0400000000000000" pitchFamily="50" charset="-128"/>
                <a:ea typeface="BIZ UDPゴシック" panose="020B0400000000000000" pitchFamily="50" charset="-128"/>
              </a:rPr>
              <a:t>Q</a:t>
            </a:r>
            <a:r>
              <a:rPr lang="ja-JP" altLang="en-US" sz="2800" b="1" dirty="0">
                <a:solidFill>
                  <a:srgbClr val="FFFFFF"/>
                </a:solidFill>
                <a:latin typeface="BIZ UDPゴシック" panose="020B0400000000000000" pitchFamily="50" charset="-128"/>
                <a:ea typeface="BIZ UDPゴシック" panose="020B0400000000000000" pitchFamily="50" charset="-128"/>
              </a:rPr>
              <a:t>＆</a:t>
            </a:r>
            <a:r>
              <a:rPr lang="en-US" altLang="ja-JP" sz="2800" b="1" dirty="0">
                <a:solidFill>
                  <a:srgbClr val="FFFFFF"/>
                </a:solidFill>
                <a:latin typeface="BIZ UDPゴシック" panose="020B0400000000000000" pitchFamily="50" charset="-128"/>
                <a:ea typeface="BIZ UDPゴシック" panose="020B0400000000000000" pitchFamily="50" charset="-128"/>
              </a:rPr>
              <a:t>A</a:t>
            </a:r>
            <a:r>
              <a:rPr lang="ja-JP" altLang="en-US" sz="2800" b="1" dirty="0">
                <a:solidFill>
                  <a:srgbClr val="FFFFFF"/>
                </a:solidFill>
                <a:latin typeface="BIZ UDPゴシック" panose="020B0400000000000000" pitchFamily="50" charset="-128"/>
                <a:ea typeface="BIZ UDPゴシック" panose="020B0400000000000000" pitchFamily="50" charset="-128"/>
              </a:rPr>
              <a:t>　</a:t>
            </a:r>
            <a:r>
              <a:rPr lang="en-US" altLang="ja-JP" sz="2000" b="1" dirty="0">
                <a:solidFill>
                  <a:srgbClr val="FFFFFF"/>
                </a:solidFill>
                <a:latin typeface="BIZ UDPゴシック" panose="020B0400000000000000" pitchFamily="50" charset="-128"/>
                <a:ea typeface="BIZ UDPゴシック" panose="020B0400000000000000" pitchFamily="50" charset="-128"/>
              </a:rPr>
              <a:t>CRE</a:t>
            </a:r>
            <a:r>
              <a:rPr lang="ja-JP" altLang="en-US" sz="2000" b="1" dirty="0">
                <a:solidFill>
                  <a:srgbClr val="FFFFFF"/>
                </a:solidFill>
                <a:latin typeface="BIZ UDPゴシック" panose="020B0400000000000000" pitchFamily="50" charset="-128"/>
                <a:ea typeface="BIZ UDPゴシック" panose="020B0400000000000000" pitchFamily="50" charset="-128"/>
              </a:rPr>
              <a:t>ウェブサイト・ハンドブックより</a:t>
            </a:r>
            <a:endParaRPr lang="ja-JP" altLang="en-US" sz="2800" b="1" dirty="0">
              <a:solidFill>
                <a:srgbClr val="FFFFFF"/>
              </a:solidFill>
              <a:latin typeface="BIZ UDPゴシック" panose="020B0400000000000000" pitchFamily="50" charset="-128"/>
              <a:ea typeface="BIZ UDPゴシック" panose="020B0400000000000000" pitchFamily="50" charset="-128"/>
            </a:endParaRPr>
          </a:p>
        </p:txBody>
      </p:sp>
      <p:pic>
        <p:nvPicPr>
          <p:cNvPr id="9" name="Picture 2">
            <a:extLst>
              <a:ext uri="{FF2B5EF4-FFF2-40B4-BE49-F238E27FC236}">
                <a16:creationId xmlns:a16="http://schemas.microsoft.com/office/drawing/2014/main" id="{E1C36A38-133A-0038-B1CB-9D821388C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7" y="639659"/>
            <a:ext cx="12344790" cy="6218341"/>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B6471590-5A43-CAA4-A80A-A0AB23DFEA10}"/>
              </a:ext>
            </a:extLst>
          </p:cNvPr>
          <p:cNvSpPr txBox="1"/>
          <p:nvPr/>
        </p:nvSpPr>
        <p:spPr>
          <a:xfrm>
            <a:off x="680023" y="900427"/>
            <a:ext cx="10831952" cy="1200329"/>
          </a:xfrm>
          <a:prstGeom prst="rect">
            <a:avLst/>
          </a:prstGeom>
          <a:noFill/>
        </p:spPr>
        <p:txBody>
          <a:bodyPr wrap="square">
            <a:spAutoFit/>
          </a:bodyPr>
          <a:lstStyle/>
          <a:p>
            <a:r>
              <a:rPr lang="en-US" altLang="ja-JP" sz="3600" b="1" dirty="0">
                <a:solidFill>
                  <a:srgbClr val="FFFF00"/>
                </a:solidFill>
                <a:latin typeface="UD デジタル 教科書体 NK-R" panose="02020400000000000000" pitchFamily="18" charset="-128"/>
                <a:ea typeface="UD デジタル 教科書体 NK-R" panose="02020400000000000000" pitchFamily="18" charset="-128"/>
              </a:rPr>
              <a:t>Q</a:t>
            </a:r>
            <a:r>
              <a:rPr lang="ja-JP" altLang="en-US" sz="3600" b="1" dirty="0">
                <a:solidFill>
                  <a:srgbClr val="FFFF00"/>
                </a:solidFill>
                <a:latin typeface="UD デジタル 教科書体 NK-R" panose="02020400000000000000" pitchFamily="18" charset="-128"/>
                <a:ea typeface="UD デジタル 教科書体 NK-R" panose="02020400000000000000" pitchFamily="18" charset="-128"/>
              </a:rPr>
              <a:t>　子どもの権利を知ると、子どもは自分の権利ばかりを主張するようになる？</a:t>
            </a:r>
          </a:p>
        </p:txBody>
      </p:sp>
      <p:sp>
        <p:nvSpPr>
          <p:cNvPr id="11" name="テキスト ボックス 10">
            <a:extLst>
              <a:ext uri="{FF2B5EF4-FFF2-40B4-BE49-F238E27FC236}">
                <a16:creationId xmlns:a16="http://schemas.microsoft.com/office/drawing/2014/main" id="{4D81830E-D511-FAF3-246F-8ADC3B498AB2}"/>
              </a:ext>
            </a:extLst>
          </p:cNvPr>
          <p:cNvSpPr txBox="1"/>
          <p:nvPr/>
        </p:nvSpPr>
        <p:spPr>
          <a:xfrm>
            <a:off x="680024" y="2100756"/>
            <a:ext cx="10928880" cy="4198970"/>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ja-JP" altLang="en-US" sz="3200" b="1" noProof="0" dirty="0">
                <a:solidFill>
                  <a:schemeClr val="bg1"/>
                </a:solidFill>
                <a:latin typeface="UD デジタル 教科書体 NK-R" panose="02020400000000000000" pitchFamily="18" charset="-128"/>
                <a:ea typeface="UD デジタル 教科書体 NK-R" panose="02020400000000000000" pitchFamily="18" charset="-128"/>
              </a:rPr>
              <a:t>子どもの権利を知ることは、自分自身の権利を知ることと同時に、他者の権利を知ることでもあり、また、おとなたちのもつ権利にも気付く機会となります。そのような学びを通し、そして、権利が守られた環境で学ぶことにより、お互いの権利の尊重や信頼関係の構築につながっていきます。子どもの意見を聞く際には、その子</a:t>
            </a:r>
            <a:r>
              <a:rPr lang="ja-JP" altLang="en-US" sz="3200" b="1" dirty="0">
                <a:solidFill>
                  <a:schemeClr val="bg1"/>
                </a:solidFill>
                <a:latin typeface="UD デジタル 教科書体 NK-R" panose="02020400000000000000" pitchFamily="18" charset="-128"/>
                <a:ea typeface="UD デジタル 教科書体 NK-R" panose="02020400000000000000" pitchFamily="18" charset="-128"/>
              </a:rPr>
              <a:t>どもの置かれた状況や成長過程を考慮しながら、常に</a:t>
            </a:r>
            <a:r>
              <a:rPr lang="en-US" altLang="ja-JP" sz="3200" b="1" dirty="0">
                <a:solidFill>
                  <a:schemeClr val="bg1"/>
                </a:solidFill>
                <a:latin typeface="UD デジタル 教科書体 NK-R" panose="02020400000000000000" pitchFamily="18" charset="-128"/>
                <a:ea typeface="UD デジタル 教科書体 NK-R" panose="02020400000000000000" pitchFamily="18" charset="-128"/>
              </a:rPr>
              <a:t>4</a:t>
            </a:r>
            <a:r>
              <a:rPr lang="ja-JP" altLang="en-US" sz="3200" b="1" dirty="0">
                <a:solidFill>
                  <a:schemeClr val="bg1"/>
                </a:solidFill>
                <a:latin typeface="UD デジタル 教科書体 NK-R" panose="02020400000000000000" pitchFamily="18" charset="-128"/>
                <a:ea typeface="UD デジタル 教科書体 NK-R" panose="02020400000000000000" pitchFamily="18" charset="-128"/>
              </a:rPr>
              <a:t>原則に立ち返ることも大切です。</a:t>
            </a:r>
            <a:endParaRPr kumimoji="1" lang="en-US" altLang="ja-JP" sz="32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endParaRPr>
          </a:p>
        </p:txBody>
      </p:sp>
      <mc:AlternateContent xmlns:mc="http://schemas.openxmlformats.org/markup-compatibility/2006" xmlns:p14="http://schemas.microsoft.com/office/powerpoint/2010/main">
        <mc:Choice Requires="p14">
          <p:contentPart p14:bwMode="auto" r:id="rId4">
            <p14:nvContentPartPr>
              <p14:cNvPr id="14" name="インク 13">
                <a:extLst>
                  <a:ext uri="{FF2B5EF4-FFF2-40B4-BE49-F238E27FC236}">
                    <a16:creationId xmlns:a16="http://schemas.microsoft.com/office/drawing/2014/main" id="{F5DB1A12-B2BF-E33E-CCAE-EDB8B646DF8E}"/>
                  </a:ext>
                </a:extLst>
              </p14:cNvPr>
              <p14:cNvContentPartPr/>
              <p14:nvPr/>
            </p14:nvContentPartPr>
            <p14:xfrm>
              <a:off x="10257245" y="5546113"/>
              <a:ext cx="1063440" cy="10080"/>
            </p14:xfrm>
          </p:contentPart>
        </mc:Choice>
        <mc:Fallback xmlns="">
          <p:pic>
            <p:nvPicPr>
              <p:cNvPr id="14" name="インク 13">
                <a:extLst>
                  <a:ext uri="{FF2B5EF4-FFF2-40B4-BE49-F238E27FC236}">
                    <a16:creationId xmlns:a16="http://schemas.microsoft.com/office/drawing/2014/main" id="{F5DB1A12-B2BF-E33E-CCAE-EDB8B646DF8E}"/>
                  </a:ext>
                </a:extLst>
              </p:cNvPr>
              <p:cNvPicPr/>
              <p:nvPr/>
            </p:nvPicPr>
            <p:blipFill>
              <a:blip r:embed="rId5"/>
              <a:stretch>
                <a:fillRect/>
              </a:stretch>
            </p:blipFill>
            <p:spPr>
              <a:xfrm>
                <a:off x="10248245" y="5537113"/>
                <a:ext cx="108108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インク 14">
                <a:extLst>
                  <a:ext uri="{FF2B5EF4-FFF2-40B4-BE49-F238E27FC236}">
                    <a16:creationId xmlns:a16="http://schemas.microsoft.com/office/drawing/2014/main" id="{3A6A18F0-57B6-2237-82A3-57C89F0D7070}"/>
                  </a:ext>
                </a:extLst>
              </p14:cNvPr>
              <p14:cNvContentPartPr/>
              <p14:nvPr/>
            </p14:nvContentPartPr>
            <p14:xfrm>
              <a:off x="10217285" y="5584993"/>
              <a:ext cx="1102680" cy="20880"/>
            </p14:xfrm>
          </p:contentPart>
        </mc:Choice>
        <mc:Fallback xmlns="">
          <p:pic>
            <p:nvPicPr>
              <p:cNvPr id="15" name="インク 14">
                <a:extLst>
                  <a:ext uri="{FF2B5EF4-FFF2-40B4-BE49-F238E27FC236}">
                    <a16:creationId xmlns:a16="http://schemas.microsoft.com/office/drawing/2014/main" id="{3A6A18F0-57B6-2237-82A3-57C89F0D7070}"/>
                  </a:ext>
                </a:extLst>
              </p:cNvPr>
              <p:cNvPicPr/>
              <p:nvPr/>
            </p:nvPicPr>
            <p:blipFill>
              <a:blip r:embed="rId7"/>
              <a:stretch>
                <a:fillRect/>
              </a:stretch>
            </p:blipFill>
            <p:spPr>
              <a:xfrm>
                <a:off x="10208645" y="5576353"/>
                <a:ext cx="1120320" cy="38520"/>
              </a:xfrm>
              <a:prstGeom prst="rect">
                <a:avLst/>
              </a:prstGeom>
            </p:spPr>
          </p:pic>
        </mc:Fallback>
      </mc:AlternateContent>
    </p:spTree>
    <p:extLst>
      <p:ext uri="{BB962C8B-B14F-4D97-AF65-F5344CB8AC3E}">
        <p14:creationId xmlns:p14="http://schemas.microsoft.com/office/powerpoint/2010/main" val="333413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A71ED-A040-4622-D341-BDBA9A902616}"/>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5DF0FB3A-EDCE-E75F-EE63-2D6651F0C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39" y="0"/>
            <a:ext cx="12019722" cy="6761094"/>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493DC1CC-3D07-EEDA-6518-48749779AA31}"/>
              </a:ext>
            </a:extLst>
          </p:cNvPr>
          <p:cNvSpPr txBox="1"/>
          <p:nvPr/>
        </p:nvSpPr>
        <p:spPr>
          <a:xfrm>
            <a:off x="616770" y="426848"/>
            <a:ext cx="11005931" cy="707886"/>
          </a:xfrm>
          <a:prstGeom prst="rect">
            <a:avLst/>
          </a:prstGeom>
          <a:noFill/>
        </p:spPr>
        <p:txBody>
          <a:bodyPr wrap="square">
            <a:spAutoFit/>
          </a:bodyPr>
          <a:lstStyle/>
          <a:p>
            <a:r>
              <a:rPr lang="en-US" altLang="ja-JP" sz="4000" b="1" dirty="0">
                <a:solidFill>
                  <a:srgbClr val="FFFF00"/>
                </a:solidFill>
                <a:latin typeface="UD デジタル 教科書体 NK-R" panose="02020400000000000000" pitchFamily="18" charset="-128"/>
                <a:ea typeface="UD デジタル 教科書体 NK-R" panose="02020400000000000000" pitchFamily="18" charset="-128"/>
              </a:rPr>
              <a:t>Q</a:t>
            </a:r>
            <a:r>
              <a:rPr lang="ja-JP" altLang="en-US" sz="4000" b="1" dirty="0">
                <a:solidFill>
                  <a:srgbClr val="FFFF00"/>
                </a:solidFill>
                <a:latin typeface="UD デジタル 教科書体 NK-R" panose="02020400000000000000" pitchFamily="18" charset="-128"/>
                <a:ea typeface="UD デジタル 教科書体 NK-R" panose="02020400000000000000" pitchFamily="18" charset="-128"/>
              </a:rPr>
              <a:t>　権利同士がぶつかり合う場合はどうしたらいい？</a:t>
            </a:r>
          </a:p>
        </p:txBody>
      </p:sp>
      <p:sp>
        <p:nvSpPr>
          <p:cNvPr id="5" name="テキスト ボックス 4">
            <a:extLst>
              <a:ext uri="{FF2B5EF4-FFF2-40B4-BE49-F238E27FC236}">
                <a16:creationId xmlns:a16="http://schemas.microsoft.com/office/drawing/2014/main" id="{DD7AD19B-6412-ABD0-80FD-30A8AD806FE8}"/>
              </a:ext>
            </a:extLst>
          </p:cNvPr>
          <p:cNvSpPr txBox="1"/>
          <p:nvPr/>
        </p:nvSpPr>
        <p:spPr>
          <a:xfrm>
            <a:off x="743209" y="1195694"/>
            <a:ext cx="10753051" cy="5391989"/>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ja-JP" altLang="en-US" sz="3100" b="1" noProof="0" dirty="0">
                <a:solidFill>
                  <a:schemeClr val="bg1"/>
                </a:solidFill>
                <a:latin typeface="UD デジタル 教科書体 NK-R" panose="02020400000000000000" pitchFamily="18" charset="-128"/>
                <a:ea typeface="UD デジタル 教科書体 NK-R" panose="02020400000000000000" pitchFamily="18" charset="-128"/>
              </a:rPr>
              <a:t>生活のいろいろな場面で、ある権利が他の権利と矛盾したり、衝突したりする場合があります。自分の守られたい権利が他の人の権利と衝突するような場合、状況を総体的に見ながら、それぞれの権利を両立させるために、互いが努力する必要があります。また、子どもの置かれている状況によっては、ある権利を守るために、ある権利を一時的に制限しなければならないことも起こります</a:t>
            </a:r>
            <a:r>
              <a:rPr lang="ja-JP" altLang="en-US" sz="2000" b="1" noProof="0" dirty="0">
                <a:solidFill>
                  <a:schemeClr val="bg1"/>
                </a:solidFill>
                <a:latin typeface="UD デジタル 教科書体 NK-R" panose="02020400000000000000" pitchFamily="18" charset="-128"/>
                <a:ea typeface="UD デジタル 教科書体 NK-R" panose="02020400000000000000" pitchFamily="18" charset="-128"/>
              </a:rPr>
              <a:t>（</a:t>
            </a:r>
            <a:r>
              <a:rPr lang="en-US" altLang="ja-JP" sz="2000" b="1" noProof="0" dirty="0">
                <a:solidFill>
                  <a:schemeClr val="bg1"/>
                </a:solidFill>
                <a:latin typeface="UD デジタル 教科書体 NK-R" panose="02020400000000000000" pitchFamily="18" charset="-128"/>
                <a:ea typeface="UD デジタル 教科書体 NK-R" panose="02020400000000000000" pitchFamily="18" charset="-128"/>
              </a:rPr>
              <a:t>※</a:t>
            </a:r>
            <a:r>
              <a:rPr lang="ja-JP" altLang="en-US" sz="2000" b="1" noProof="0" dirty="0">
                <a:solidFill>
                  <a:schemeClr val="bg1"/>
                </a:solidFill>
                <a:latin typeface="UD デジタル 教科書体 NK-R" panose="02020400000000000000" pitchFamily="18" charset="-128"/>
                <a:ea typeface="UD デジタル 教科書体 NK-R" panose="02020400000000000000" pitchFamily="18" charset="-128"/>
              </a:rPr>
              <a:t>）</a:t>
            </a:r>
            <a:r>
              <a:rPr lang="ja-JP" altLang="en-US" sz="3100" b="1" noProof="0" dirty="0">
                <a:solidFill>
                  <a:schemeClr val="bg1"/>
                </a:solidFill>
                <a:latin typeface="UD デジタル 教科書体 NK-R" panose="02020400000000000000" pitchFamily="18" charset="-128"/>
                <a:ea typeface="UD デジタル 教科書体 NK-R" panose="02020400000000000000" pitchFamily="18" charset="-128"/>
              </a:rPr>
              <a:t>。わすれてはならないことは、常にその子どもの最善の利益とは何かが考えられていることです。</a:t>
            </a:r>
            <a:endParaRPr lang="en-US" altLang="ja-JP" sz="3100" b="1" noProof="0" dirty="0">
              <a:solidFill>
                <a:schemeClr val="bg1"/>
              </a:solidFill>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en-US" altLang="ja-JP" sz="2000" b="1" i="0" u="none" strike="noStrike" kern="1200" cap="none" spc="0" normalizeH="0" baseline="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2000" b="1" i="0" u="none" strike="noStrike" kern="1200" cap="none" spc="0" normalizeH="0" baseline="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a:t>
            </a:r>
            <a:r>
              <a:rPr kumimoji="1" lang="en-US" altLang="ja-JP" sz="2000" b="1" i="0" u="none" strike="noStrike" kern="1200" cap="none" spc="0" normalizeH="0" baseline="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2000" b="1" i="0" u="none" strike="noStrike" kern="1200" cap="none" spc="0" normalizeH="0" baseline="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）暴力から保護し命を守るために、親と引き離されない権利が一時的に制限されるなど</a:t>
            </a:r>
            <a:endParaRPr kumimoji="1" lang="en-US" altLang="ja-JP" sz="20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6715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2">
            <a:extLst>
              <a:ext uri="{FF2B5EF4-FFF2-40B4-BE49-F238E27FC236}">
                <a16:creationId xmlns:a16="http://schemas.microsoft.com/office/drawing/2014/main" id="{CF6FA87E-45DB-6B1D-F19E-C23401B7DB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4140" y="1314455"/>
            <a:ext cx="8703720" cy="211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1">
            <a:extLst>
              <a:ext uri="{FF2B5EF4-FFF2-40B4-BE49-F238E27FC236}">
                <a16:creationId xmlns:a16="http://schemas.microsoft.com/office/drawing/2014/main" id="{236C6008-CFDB-9E02-9124-F2B45123E65B}"/>
              </a:ext>
            </a:extLst>
          </p:cNvPr>
          <p:cNvSpPr>
            <a:spLocks noChangeArrowheads="1"/>
          </p:cNvSpPr>
          <p:nvPr/>
        </p:nvSpPr>
        <p:spPr bwMode="auto">
          <a:xfrm>
            <a:off x="671861" y="3559485"/>
            <a:ext cx="11049000"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57150" marR="0" lvl="0" indent="0" algn="ctr" defTabSz="914400" rtl="0" eaLnBrk="1" fontAlgn="auto" latinLnBrk="0" hangingPunct="1">
              <a:lnSpc>
                <a:spcPct val="80000"/>
              </a:lnSpc>
              <a:spcBef>
                <a:spcPct val="30000"/>
              </a:spcBef>
              <a:spcAft>
                <a:spcPts val="0"/>
              </a:spcAft>
              <a:buClrTx/>
              <a:buSzTx/>
              <a:buFontTx/>
              <a:buNone/>
              <a:tabLst/>
              <a:defRPr/>
            </a:pPr>
            <a:r>
              <a:rPr kumimoji="1" lang="ja-JP" altLang="en-US" sz="6000" b="1" i="0" u="none" strike="noStrike" kern="1200" cap="none" spc="0" normalizeH="0" baseline="0" noProof="0" dirty="0">
                <a:ln>
                  <a:noFill/>
                </a:ln>
                <a:solidFill>
                  <a:srgbClr val="0095FA"/>
                </a:solidFill>
                <a:effectLst/>
                <a:uLnTx/>
                <a:uFillTx/>
                <a:latin typeface="BIZ UDPゴシック" panose="020B0400000000000000" pitchFamily="50" charset="-128"/>
                <a:ea typeface="BIZ UDPゴシック" panose="020B0400000000000000" pitchFamily="50" charset="-128"/>
                <a:cs typeface="+mn-cs"/>
              </a:rPr>
              <a:t>ユニセフ（国際連合児童基金）</a:t>
            </a:r>
            <a:endParaRPr kumimoji="1" lang="en-US" altLang="ja-JP" sz="6000" b="1" i="0" u="none" strike="noStrike" kern="1200" cap="none" spc="0" normalizeH="0" baseline="0" noProof="0" dirty="0">
              <a:ln>
                <a:noFill/>
              </a:ln>
              <a:solidFill>
                <a:srgbClr val="0095FA"/>
              </a:solidFill>
              <a:effectLst/>
              <a:uLnTx/>
              <a:uFillTx/>
              <a:latin typeface="BIZ UDPゴシック" panose="020B0400000000000000" pitchFamily="50" charset="-128"/>
              <a:ea typeface="BIZ UDP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DF5F5E25-600C-EBFB-0BE3-C83948E5716C}"/>
              </a:ext>
            </a:extLst>
          </p:cNvPr>
          <p:cNvSpPr txBox="1"/>
          <p:nvPr/>
        </p:nvSpPr>
        <p:spPr>
          <a:xfrm>
            <a:off x="438150" y="4648136"/>
            <a:ext cx="11315700" cy="1366838"/>
          </a:xfrm>
          <a:prstGeom prst="rect">
            <a:avLst/>
          </a:prstGeom>
          <a:noFill/>
        </p:spPr>
        <p:txBody>
          <a:bodyPr>
            <a:spAutoFit/>
          </a:bodyPr>
          <a:lstStyle/>
          <a:p>
            <a:pPr marL="57150" marR="0" lvl="0" indent="0" algn="ctr" defTabSz="914400" rtl="0" eaLnBrk="1" fontAlgn="auto" latinLnBrk="0" hangingPunct="1">
              <a:lnSpc>
                <a:spcPct val="100000"/>
              </a:lnSpc>
              <a:spcBef>
                <a:spcPct val="30000"/>
              </a:spcBef>
              <a:spcAft>
                <a:spcPts val="0"/>
              </a:spcAft>
              <a:buClrTx/>
              <a:buSzTx/>
              <a:buFontTx/>
              <a:buNone/>
              <a:tabLst/>
              <a:defRPr/>
            </a:pPr>
            <a:r>
              <a:rPr kumimoji="1" lang="ja-JP" altLang="en-US" sz="3600" b="1" i="0" u="none" strike="noStrike" kern="0" cap="none" spc="1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世界の子どもたちの生命と健やかな成長を守り</a:t>
            </a:r>
            <a:endParaRPr kumimoji="1" lang="en-US" altLang="ja-JP" sz="3600" b="1" i="0" u="none" strike="noStrike" kern="0" cap="none" spc="1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57150" marR="0" lvl="0" indent="0" algn="ctr" defTabSz="914400" rtl="0" eaLnBrk="1" fontAlgn="auto" latinLnBrk="0" hangingPunct="1">
              <a:lnSpc>
                <a:spcPct val="100000"/>
              </a:lnSpc>
              <a:spcBef>
                <a:spcPct val="30000"/>
              </a:spcBef>
              <a:spcAft>
                <a:spcPts val="0"/>
              </a:spcAft>
              <a:buClrTx/>
              <a:buSzTx/>
              <a:buFontTx/>
              <a:buNone/>
              <a:tabLst/>
              <a:defRPr/>
            </a:pPr>
            <a:r>
              <a:rPr kumimoji="1" lang="ja-JP" altLang="en-US" sz="3600" b="1" i="0" u="none" strike="noStrike" kern="0" cap="none" spc="100" normalizeH="0" baseline="0" noProof="0" dirty="0">
                <a:ln>
                  <a:noFill/>
                </a:ln>
                <a:solidFill>
                  <a:srgbClr val="FF9900"/>
                </a:solidFill>
                <a:effectLst/>
                <a:uLnTx/>
                <a:uFillTx/>
                <a:latin typeface="BIZ UDPゴシック" panose="020B0400000000000000" pitchFamily="50" charset="-128"/>
                <a:ea typeface="BIZ UDPゴシック" panose="020B0400000000000000" pitchFamily="50" charset="-128"/>
                <a:cs typeface="+mn-cs"/>
              </a:rPr>
              <a:t>「子どもの権利」の実現</a:t>
            </a:r>
            <a:r>
              <a:rPr kumimoji="1" lang="ja-JP" altLang="en-US" sz="3600" b="1" i="0" u="none" strike="noStrike" kern="0" cap="none" spc="1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を目指して活動する国連機関</a:t>
            </a:r>
          </a:p>
        </p:txBody>
      </p:sp>
      <p:sp>
        <p:nvSpPr>
          <p:cNvPr id="5" name="Rectangle 5" descr="右上がり対角線">
            <a:extLst>
              <a:ext uri="{FF2B5EF4-FFF2-40B4-BE49-F238E27FC236}">
                <a16:creationId xmlns:a16="http://schemas.microsoft.com/office/drawing/2014/main" id="{6A7C2247-CA61-A8E0-D0F9-51EB1B5A9D69}"/>
              </a:ext>
            </a:extLst>
          </p:cNvPr>
          <p:cNvSpPr>
            <a:spLocks noChangeArrowheads="1"/>
          </p:cNvSpPr>
          <p:nvPr/>
        </p:nvSpPr>
        <p:spPr bwMode="auto">
          <a:xfrm>
            <a:off x="0" y="6350"/>
            <a:ext cx="12192000" cy="755650"/>
          </a:xfrm>
          <a:prstGeom prst="rect">
            <a:avLst/>
          </a:prstGeom>
          <a:solidFill>
            <a:srgbClr val="0095F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BIZ UDPゴシック" pitchFamily="50" charset="-128"/>
                <a:ea typeface="BIZ UDPゴシック" pitchFamily="50" charset="-128"/>
                <a:cs typeface="+mn-cs"/>
              </a:rPr>
              <a:t>　　</a:t>
            </a:r>
            <a:r>
              <a:rPr kumimoji="1" lang="ja-JP" altLang="en-US" sz="3200" b="1" i="0" u="none" strike="noStrike" kern="1200" cap="none" spc="0" normalizeH="0" baseline="0" noProof="0" dirty="0">
                <a:ln>
                  <a:noFill/>
                </a:ln>
                <a:solidFill>
                  <a:prstClr val="white"/>
                </a:solidFill>
                <a:effectLst/>
                <a:uLnTx/>
                <a:uFillTx/>
                <a:latin typeface="BIZ UDPゴシック" pitchFamily="50" charset="-128"/>
                <a:ea typeface="BIZ UDPゴシック" pitchFamily="50" charset="-128"/>
                <a:cs typeface="+mn-cs"/>
              </a:rPr>
              <a:t>ユニセフとは</a:t>
            </a:r>
          </a:p>
        </p:txBody>
      </p:sp>
    </p:spTree>
    <p:extLst>
      <p:ext uri="{BB962C8B-B14F-4D97-AF65-F5344CB8AC3E}">
        <p14:creationId xmlns:p14="http://schemas.microsoft.com/office/powerpoint/2010/main" val="22025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DE861-8565-659C-E344-4C641A1F92A5}"/>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D21FE184-A192-4803-0E6D-F849D77CF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39" y="0"/>
            <a:ext cx="12019722" cy="6761094"/>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69B16601-47B9-2E58-B168-0463CC696100}"/>
              </a:ext>
            </a:extLst>
          </p:cNvPr>
          <p:cNvSpPr txBox="1"/>
          <p:nvPr/>
        </p:nvSpPr>
        <p:spPr>
          <a:xfrm>
            <a:off x="463826" y="331239"/>
            <a:ext cx="11135141" cy="1200329"/>
          </a:xfrm>
          <a:prstGeom prst="rect">
            <a:avLst/>
          </a:prstGeom>
          <a:noFill/>
        </p:spPr>
        <p:txBody>
          <a:bodyPr wrap="square">
            <a:spAutoFit/>
          </a:bodyPr>
          <a:lstStyle/>
          <a:p>
            <a:r>
              <a:rPr lang="en-US" altLang="ja-JP" sz="3600" b="1" dirty="0">
                <a:solidFill>
                  <a:srgbClr val="FFFF00"/>
                </a:solidFill>
                <a:latin typeface="UD デジタル 教科書体 NK-R" panose="02020400000000000000" pitchFamily="18" charset="-128"/>
                <a:ea typeface="UD デジタル 教科書体 NK-R" panose="02020400000000000000" pitchFamily="18" charset="-128"/>
              </a:rPr>
              <a:t>Q</a:t>
            </a:r>
            <a:r>
              <a:rPr lang="ja-JP" altLang="en-US" sz="3600" b="1" dirty="0">
                <a:solidFill>
                  <a:srgbClr val="FFFF00"/>
                </a:solidFill>
                <a:latin typeface="UD デジタル 教科書体 NK-R" panose="02020400000000000000" pitchFamily="18" charset="-128"/>
                <a:ea typeface="UD デジタル 教科書体 NK-R" panose="02020400000000000000" pitchFamily="18" charset="-128"/>
              </a:rPr>
              <a:t>　愛されること、間違えても認めてもらえることなども条約に含まれている？</a:t>
            </a:r>
          </a:p>
        </p:txBody>
      </p:sp>
      <p:sp>
        <p:nvSpPr>
          <p:cNvPr id="5" name="テキスト ボックス 4">
            <a:extLst>
              <a:ext uri="{FF2B5EF4-FFF2-40B4-BE49-F238E27FC236}">
                <a16:creationId xmlns:a16="http://schemas.microsoft.com/office/drawing/2014/main" id="{E6073D0F-2610-8995-C6C3-A39555CCCC6D}"/>
              </a:ext>
            </a:extLst>
          </p:cNvPr>
          <p:cNvSpPr txBox="1"/>
          <p:nvPr/>
        </p:nvSpPr>
        <p:spPr>
          <a:xfrm>
            <a:off x="528429" y="1399928"/>
            <a:ext cx="11135141" cy="4627549"/>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ja-JP" altLang="en-US" sz="3000" b="1" noProof="0" dirty="0">
                <a:solidFill>
                  <a:schemeClr val="bg1"/>
                </a:solidFill>
                <a:latin typeface="UD デジタル 教科書体 NK-R" panose="02020400000000000000" pitchFamily="18" charset="-128"/>
                <a:ea typeface="UD デジタル 教科書体 NK-R" panose="02020400000000000000" pitchFamily="18" charset="-128"/>
              </a:rPr>
              <a:t>愛情や幸福などの感情や、子どもの間違いは法的に評価することが難しいため、条約には含まれません。しかし、多くの条文が、子どもが愛されていると感じながら成長するために必要な事柄について触れています。また、間違いや失敗から学ぶことは、子</a:t>
            </a:r>
            <a:r>
              <a:rPr lang="ja-JP" altLang="en-US" sz="3000" b="1" dirty="0">
                <a:solidFill>
                  <a:schemeClr val="bg1"/>
                </a:solidFill>
                <a:latin typeface="UD デジタル 教科書体 NK-R" panose="02020400000000000000" pitchFamily="18" charset="-128"/>
                <a:ea typeface="UD デジタル 教科書体 NK-R" panose="02020400000000000000" pitchFamily="18" charset="-128"/>
              </a:rPr>
              <a:t>ど</a:t>
            </a:r>
            <a:r>
              <a:rPr lang="ja-JP" altLang="en-US" sz="3000" b="1" noProof="0" dirty="0">
                <a:solidFill>
                  <a:schemeClr val="bg1"/>
                </a:solidFill>
                <a:latin typeface="UD デジタル 教科書体 NK-R" panose="02020400000000000000" pitchFamily="18" charset="-128"/>
                <a:ea typeface="UD デジタル 教科書体 NK-R" panose="02020400000000000000" pitchFamily="18" charset="-128"/>
              </a:rPr>
              <a:t>もの成長過程における大切な要素であり、間違いをおかした時を含めて、おとなは、常に敬意をもって子どもたちと接し、その尊厳を傷つけてはなりません。</a:t>
            </a:r>
            <a:endParaRPr lang="en-US" altLang="ja-JP" sz="3000" b="1" noProof="0" dirty="0">
              <a:solidFill>
                <a:schemeClr val="bg1"/>
              </a:solidFill>
              <a:latin typeface="UD デジタル 教科書体 NK-R" panose="02020400000000000000" pitchFamily="18" charset="-128"/>
              <a:ea typeface="UD デジタル 教科書体 NK-R" panose="02020400000000000000" pitchFamily="18" charset="-128"/>
            </a:endParaRPr>
          </a:p>
          <a:p>
            <a:pPr lvl="0">
              <a:lnSpc>
                <a:spcPct val="120000"/>
              </a:lnSpc>
              <a:spcBef>
                <a:spcPts val="1800"/>
              </a:spcBef>
              <a:defRPr/>
            </a:pPr>
            <a:r>
              <a:rPr kumimoji="1" lang="ja-JP" altLang="en-US" b="1" i="0" u="none" strike="noStrike" kern="1200" cap="none" spc="0" normalizeH="0" baseline="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a:t>
            </a:r>
            <a:r>
              <a:rPr kumimoji="1" lang="en-US" altLang="ja-JP" b="1" i="0" u="none" strike="noStrike" kern="1200" cap="none" spc="0" normalizeH="0" baseline="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b="1" i="0" u="none" strike="noStrike" kern="1200" cap="none" spc="0" normalizeH="0" baseline="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a:t>
            </a:r>
            <a:r>
              <a:rPr lang="ja-JP" altLang="en-US" b="1" dirty="0">
                <a:solidFill>
                  <a:schemeClr val="bg1"/>
                </a:solidFill>
                <a:latin typeface="UD デジタル 教科書体 NK-R" panose="02020400000000000000" pitchFamily="18" charset="-128"/>
                <a:ea typeface="UD デジタル 教科書体 NK-R" panose="02020400000000000000" pitchFamily="18" charset="-128"/>
              </a:rPr>
              <a:t>こども基本法では、第３条</a:t>
            </a:r>
            <a:r>
              <a:rPr lang="en-US" altLang="ja-JP" b="1" dirty="0">
                <a:solidFill>
                  <a:schemeClr val="bg1"/>
                </a:solidFill>
                <a:latin typeface="UD デジタル 教科書体 NK-R" panose="02020400000000000000" pitchFamily="18" charset="-128"/>
                <a:ea typeface="UD デジタル 教科書体 NK-R" panose="02020400000000000000" pitchFamily="18" charset="-128"/>
              </a:rPr>
              <a:t>2</a:t>
            </a:r>
            <a:r>
              <a:rPr lang="ja-JP" altLang="en-US" b="1" dirty="0">
                <a:solidFill>
                  <a:schemeClr val="bg1"/>
                </a:solidFill>
                <a:latin typeface="UD デジタル 教科書体 NK-R" panose="02020400000000000000" pitchFamily="18" charset="-128"/>
                <a:ea typeface="UD デジタル 教科書体 NK-R" panose="02020400000000000000" pitchFamily="18" charset="-128"/>
              </a:rPr>
              <a:t>項に「全てのこどもについて、適切に養育されること、その生活を保障されること、愛され保護されること、その健やかな成長及び発達並びにその自立が図られることその他の福祉に係る権利が等しく保障されるとともに、教育基本法の精神にのっとり教育を受ける機会が等しく与えられること。」の記載あり。</a:t>
            </a:r>
            <a:endParaRPr kumimoji="1" lang="en-US" altLang="ja-JP"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63900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5" descr="右上がり対角線">
            <a:extLst>
              <a:ext uri="{FF2B5EF4-FFF2-40B4-BE49-F238E27FC236}">
                <a16:creationId xmlns:a16="http://schemas.microsoft.com/office/drawing/2014/main" id="{2EEDA4CD-52A6-850C-6102-178F144BA960}"/>
              </a:ext>
            </a:extLst>
          </p:cNvPr>
          <p:cNvSpPr>
            <a:spLocks noChangeArrowheads="1"/>
          </p:cNvSpPr>
          <p:nvPr/>
        </p:nvSpPr>
        <p:spPr bwMode="auto">
          <a:xfrm>
            <a:off x="0" y="-25400"/>
            <a:ext cx="12192000" cy="1092200"/>
          </a:xfrm>
          <a:prstGeom prst="rect">
            <a:avLst/>
          </a:prstGeom>
          <a:solidFill>
            <a:srgbClr val="2FAB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Times" panose="02020603050405020304" pitchFamily="18" charset="0"/>
                <a:ea typeface="ＭＳ Ｐゴシック" panose="020B0600070205080204" pitchFamily="50" charset="-128"/>
                <a:cs typeface="+mn-cs"/>
              </a:rPr>
              <a:t> 　　</a:t>
            </a:r>
            <a:r>
              <a:rPr kumimoji="1" lang="ja-JP" altLang="en-US" sz="24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日本の第４回・第５回統合定期報告書に関する</a:t>
            </a:r>
            <a:endParaRPr kumimoji="1" lang="en-US" altLang="ja-JP" sz="24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　　　　　　国連子どもの権利委員会からの最終見解 </a:t>
            </a:r>
            <a:r>
              <a:rPr kumimoji="1" lang="en-US" altLang="ja-JP" sz="1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2019</a:t>
            </a:r>
            <a:r>
              <a:rPr kumimoji="1" lang="ja-JP" altLang="en-US" sz="1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1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1</a:t>
            </a:r>
            <a:r>
              <a:rPr kumimoji="1" lang="ja-JP" altLang="en-US" sz="1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日</a:t>
            </a:r>
            <a:endParaRPr kumimoji="1" lang="ja-JP" altLang="en-US" sz="24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endParaRPr>
          </a:p>
        </p:txBody>
      </p:sp>
      <p:sp>
        <p:nvSpPr>
          <p:cNvPr id="376835" name="正方形/長方形 3">
            <a:extLst>
              <a:ext uri="{FF2B5EF4-FFF2-40B4-BE49-F238E27FC236}">
                <a16:creationId xmlns:a16="http://schemas.microsoft.com/office/drawing/2014/main" id="{F3664260-D2FE-21DD-B131-26BEF2CD38D8}"/>
              </a:ext>
            </a:extLst>
          </p:cNvPr>
          <p:cNvSpPr>
            <a:spLocks noChangeArrowheads="1"/>
          </p:cNvSpPr>
          <p:nvPr/>
        </p:nvSpPr>
        <p:spPr bwMode="auto">
          <a:xfrm>
            <a:off x="5353050" y="1447800"/>
            <a:ext cx="6629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緊急の措置がとられなければならないと</a:t>
            </a:r>
            <a:endParaRPr kumimoji="1" lang="en-US" altLang="ja-JP" sz="24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勧告が出た分野</a:t>
            </a:r>
            <a:endParaRPr kumimoji="1" lang="en-US" altLang="ja-JP" sz="24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endParaRPr kumimoji="1" lang="en-US" altLang="ja-JP" sz="11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●差別の禁止　</a:t>
            </a:r>
            <a:r>
              <a:rPr kumimoji="1" lang="ja-JP" altLang="en-US" sz="2400" b="1" i="0" u="wavy" strike="noStrike" kern="1200" cap="none" spc="0" normalizeH="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●子どもの意見の尊重　</a:t>
            </a:r>
            <a:endParaRPr kumimoji="1" lang="en-US" altLang="ja-JP" sz="2400" b="1" i="0" u="wavy" strike="noStrike" kern="1200" cap="none" spc="0" normalizeH="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●体罰　●家庭環境を奪われた子ども　</a:t>
            </a:r>
            <a:endParaRPr kumimoji="1" lang="en-US" altLang="ja-JP" sz="24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●リプロダクティブヘルスおよび精神保健　</a:t>
            </a:r>
            <a:endParaRPr kumimoji="1" lang="en-US" altLang="ja-JP" sz="24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●少年司法</a:t>
            </a:r>
          </a:p>
        </p:txBody>
      </p:sp>
      <p:pic>
        <p:nvPicPr>
          <p:cNvPr id="376836" name="図 1">
            <a:extLst>
              <a:ext uri="{FF2B5EF4-FFF2-40B4-BE49-F238E27FC236}">
                <a16:creationId xmlns:a16="http://schemas.microsoft.com/office/drawing/2014/main" id="{34676BCA-72B7-CA37-D5C0-435363AF9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17625"/>
            <a:ext cx="5332413"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6837" name="図 2" descr="QR コード&#10;&#10;自動的に生成された説明">
            <a:extLst>
              <a:ext uri="{FF2B5EF4-FFF2-40B4-BE49-F238E27FC236}">
                <a16:creationId xmlns:a16="http://schemas.microsoft.com/office/drawing/2014/main" id="{20D90806-0964-BFCF-69E4-DC4D2950B7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1388" y="49530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6838" name="正方形/長方形 3">
            <a:extLst>
              <a:ext uri="{FF2B5EF4-FFF2-40B4-BE49-F238E27FC236}">
                <a16:creationId xmlns:a16="http://schemas.microsoft.com/office/drawing/2014/main" id="{563C50B3-96FA-2630-AABD-DF844E5C9B22}"/>
              </a:ext>
            </a:extLst>
          </p:cNvPr>
          <p:cNvSpPr>
            <a:spLocks noChangeArrowheads="1"/>
          </p:cNvSpPr>
          <p:nvPr/>
        </p:nvSpPr>
        <p:spPr bwMode="auto">
          <a:xfrm>
            <a:off x="6945313" y="5257800"/>
            <a:ext cx="5334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 子どもの権利委員会から日本政府への最終見解</a:t>
            </a:r>
            <a:endParaRPr kumimoji="1" lang="en-US" altLang="ja-JP" sz="1600" b="1" i="0" u="none" strike="noStrike" kern="1200" cap="none" spc="0" normalizeH="0" baseline="0" noProof="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PDF</a:t>
            </a:r>
            <a:r>
              <a:rPr kumimoji="1" lang="ja-JP" altLang="en-US" sz="1600" b="1" i="0" u="none" strike="noStrike" kern="1200" cap="none" spc="0" normalizeH="0" baseline="0" noProof="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ダウンロード</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図 5" descr="挿絵 が含まれている画像&#10;&#10;自動的に生成された説明">
            <a:extLst>
              <a:ext uri="{FF2B5EF4-FFF2-40B4-BE49-F238E27FC236}">
                <a16:creationId xmlns:a16="http://schemas.microsoft.com/office/drawing/2014/main" id="{2B128B6C-C912-BA8F-F06E-CA2084C21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3900" y="2526468"/>
            <a:ext cx="2255838"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コンテンツ プレースホルダー 2">
            <a:extLst>
              <a:ext uri="{FF2B5EF4-FFF2-40B4-BE49-F238E27FC236}">
                <a16:creationId xmlns:a16="http://schemas.microsoft.com/office/drawing/2014/main" id="{B6BCB52C-F9C3-146B-8616-C551A677C7C0}"/>
              </a:ext>
            </a:extLst>
          </p:cNvPr>
          <p:cNvSpPr txBox="1">
            <a:spLocks/>
          </p:cNvSpPr>
          <p:nvPr/>
        </p:nvSpPr>
        <p:spPr>
          <a:xfrm>
            <a:off x="111124" y="919842"/>
            <a:ext cx="9369425" cy="5838768"/>
          </a:xfrm>
          <a:custGeom>
            <a:avLst/>
            <a:gdLst>
              <a:gd name="connsiteX0" fmla="*/ 0 w 9369425"/>
              <a:gd name="connsiteY0" fmla="*/ 0 h 5838768"/>
              <a:gd name="connsiteX1" fmla="*/ 762939 w 9369425"/>
              <a:gd name="connsiteY1" fmla="*/ 0 h 5838768"/>
              <a:gd name="connsiteX2" fmla="*/ 1525878 w 9369425"/>
              <a:gd name="connsiteY2" fmla="*/ 0 h 5838768"/>
              <a:gd name="connsiteX3" fmla="*/ 2288817 w 9369425"/>
              <a:gd name="connsiteY3" fmla="*/ 0 h 5838768"/>
              <a:gd name="connsiteX4" fmla="*/ 3051756 w 9369425"/>
              <a:gd name="connsiteY4" fmla="*/ 0 h 5838768"/>
              <a:gd name="connsiteX5" fmla="*/ 3908389 w 9369425"/>
              <a:gd name="connsiteY5" fmla="*/ 0 h 5838768"/>
              <a:gd name="connsiteX6" fmla="*/ 4577633 w 9369425"/>
              <a:gd name="connsiteY6" fmla="*/ 0 h 5838768"/>
              <a:gd name="connsiteX7" fmla="*/ 5340572 w 9369425"/>
              <a:gd name="connsiteY7" fmla="*/ 0 h 5838768"/>
              <a:gd name="connsiteX8" fmla="*/ 6009817 w 9369425"/>
              <a:gd name="connsiteY8" fmla="*/ 0 h 5838768"/>
              <a:gd name="connsiteX9" fmla="*/ 6679062 w 9369425"/>
              <a:gd name="connsiteY9" fmla="*/ 0 h 5838768"/>
              <a:gd name="connsiteX10" fmla="*/ 7348306 w 9369425"/>
              <a:gd name="connsiteY10" fmla="*/ 0 h 5838768"/>
              <a:gd name="connsiteX11" fmla="*/ 7736468 w 9369425"/>
              <a:gd name="connsiteY11" fmla="*/ 0 h 5838768"/>
              <a:gd name="connsiteX12" fmla="*/ 8499407 w 9369425"/>
              <a:gd name="connsiteY12" fmla="*/ 0 h 5838768"/>
              <a:gd name="connsiteX13" fmla="*/ 9369425 w 9369425"/>
              <a:gd name="connsiteY13" fmla="*/ 0 h 5838768"/>
              <a:gd name="connsiteX14" fmla="*/ 9369425 w 9369425"/>
              <a:gd name="connsiteY14" fmla="*/ 648752 h 5838768"/>
              <a:gd name="connsiteX15" fmla="*/ 9369425 w 9369425"/>
              <a:gd name="connsiteY15" fmla="*/ 1239116 h 5838768"/>
              <a:gd name="connsiteX16" fmla="*/ 9369425 w 9369425"/>
              <a:gd name="connsiteY16" fmla="*/ 1771093 h 5838768"/>
              <a:gd name="connsiteX17" fmla="*/ 9369425 w 9369425"/>
              <a:gd name="connsiteY17" fmla="*/ 2244682 h 5838768"/>
              <a:gd name="connsiteX18" fmla="*/ 9369425 w 9369425"/>
              <a:gd name="connsiteY18" fmla="*/ 2776659 h 5838768"/>
              <a:gd name="connsiteX19" fmla="*/ 9369425 w 9369425"/>
              <a:gd name="connsiteY19" fmla="*/ 3308635 h 5838768"/>
              <a:gd name="connsiteX20" fmla="*/ 9369425 w 9369425"/>
              <a:gd name="connsiteY20" fmla="*/ 3957387 h 5838768"/>
              <a:gd name="connsiteX21" fmla="*/ 9369425 w 9369425"/>
              <a:gd name="connsiteY21" fmla="*/ 4606139 h 5838768"/>
              <a:gd name="connsiteX22" fmla="*/ 9369425 w 9369425"/>
              <a:gd name="connsiteY22" fmla="*/ 5196504 h 5838768"/>
              <a:gd name="connsiteX23" fmla="*/ 9369425 w 9369425"/>
              <a:gd name="connsiteY23" fmla="*/ 5838768 h 5838768"/>
              <a:gd name="connsiteX24" fmla="*/ 8887569 w 9369425"/>
              <a:gd name="connsiteY24" fmla="*/ 5838768 h 5838768"/>
              <a:gd name="connsiteX25" fmla="*/ 8218324 w 9369425"/>
              <a:gd name="connsiteY25" fmla="*/ 5838768 h 5838768"/>
              <a:gd name="connsiteX26" fmla="*/ 7455385 w 9369425"/>
              <a:gd name="connsiteY26" fmla="*/ 5838768 h 5838768"/>
              <a:gd name="connsiteX27" fmla="*/ 7067223 w 9369425"/>
              <a:gd name="connsiteY27" fmla="*/ 5838768 h 5838768"/>
              <a:gd name="connsiteX28" fmla="*/ 6210590 w 9369425"/>
              <a:gd name="connsiteY28" fmla="*/ 5838768 h 5838768"/>
              <a:gd name="connsiteX29" fmla="*/ 5635040 w 9369425"/>
              <a:gd name="connsiteY29" fmla="*/ 5838768 h 5838768"/>
              <a:gd name="connsiteX30" fmla="*/ 4872101 w 9369425"/>
              <a:gd name="connsiteY30" fmla="*/ 5838768 h 5838768"/>
              <a:gd name="connsiteX31" fmla="*/ 4483939 w 9369425"/>
              <a:gd name="connsiteY31" fmla="*/ 5838768 h 5838768"/>
              <a:gd name="connsiteX32" fmla="*/ 3627306 w 9369425"/>
              <a:gd name="connsiteY32" fmla="*/ 5838768 h 5838768"/>
              <a:gd name="connsiteX33" fmla="*/ 3051756 w 9369425"/>
              <a:gd name="connsiteY33" fmla="*/ 5838768 h 5838768"/>
              <a:gd name="connsiteX34" fmla="*/ 2382511 w 9369425"/>
              <a:gd name="connsiteY34" fmla="*/ 5838768 h 5838768"/>
              <a:gd name="connsiteX35" fmla="*/ 1900655 w 9369425"/>
              <a:gd name="connsiteY35" fmla="*/ 5838768 h 5838768"/>
              <a:gd name="connsiteX36" fmla="*/ 1137716 w 9369425"/>
              <a:gd name="connsiteY36" fmla="*/ 5838768 h 5838768"/>
              <a:gd name="connsiteX37" fmla="*/ 0 w 9369425"/>
              <a:gd name="connsiteY37" fmla="*/ 5838768 h 5838768"/>
              <a:gd name="connsiteX38" fmla="*/ 0 w 9369425"/>
              <a:gd name="connsiteY38" fmla="*/ 5248404 h 5838768"/>
              <a:gd name="connsiteX39" fmla="*/ 0 w 9369425"/>
              <a:gd name="connsiteY39" fmla="*/ 4774815 h 5838768"/>
              <a:gd name="connsiteX40" fmla="*/ 0 w 9369425"/>
              <a:gd name="connsiteY40" fmla="*/ 4067675 h 5838768"/>
              <a:gd name="connsiteX41" fmla="*/ 0 w 9369425"/>
              <a:gd name="connsiteY41" fmla="*/ 3418923 h 5838768"/>
              <a:gd name="connsiteX42" fmla="*/ 0 w 9369425"/>
              <a:gd name="connsiteY42" fmla="*/ 2711783 h 5838768"/>
              <a:gd name="connsiteX43" fmla="*/ 0 w 9369425"/>
              <a:gd name="connsiteY43" fmla="*/ 2063031 h 5838768"/>
              <a:gd name="connsiteX44" fmla="*/ 0 w 9369425"/>
              <a:gd name="connsiteY44" fmla="*/ 1355892 h 5838768"/>
              <a:gd name="connsiteX45" fmla="*/ 0 w 9369425"/>
              <a:gd name="connsiteY45" fmla="*/ 648752 h 5838768"/>
              <a:gd name="connsiteX46" fmla="*/ 0 w 9369425"/>
              <a:gd name="connsiteY46" fmla="*/ 0 h 583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369425" h="5838768" fill="none" extrusionOk="0">
                <a:moveTo>
                  <a:pt x="0" y="0"/>
                </a:moveTo>
                <a:cubicBezTo>
                  <a:pt x="268120" y="-16208"/>
                  <a:pt x="543984" y="9087"/>
                  <a:pt x="762939" y="0"/>
                </a:cubicBezTo>
                <a:cubicBezTo>
                  <a:pt x="981894" y="-9087"/>
                  <a:pt x="1188321" y="-29868"/>
                  <a:pt x="1525878" y="0"/>
                </a:cubicBezTo>
                <a:cubicBezTo>
                  <a:pt x="1863435" y="29868"/>
                  <a:pt x="1964179" y="-24519"/>
                  <a:pt x="2288817" y="0"/>
                </a:cubicBezTo>
                <a:cubicBezTo>
                  <a:pt x="2613455" y="24519"/>
                  <a:pt x="2720017" y="-37455"/>
                  <a:pt x="3051756" y="0"/>
                </a:cubicBezTo>
                <a:cubicBezTo>
                  <a:pt x="3383495" y="37455"/>
                  <a:pt x="3493915" y="-16457"/>
                  <a:pt x="3908389" y="0"/>
                </a:cubicBezTo>
                <a:cubicBezTo>
                  <a:pt x="4322863" y="16457"/>
                  <a:pt x="4327564" y="-23937"/>
                  <a:pt x="4577633" y="0"/>
                </a:cubicBezTo>
                <a:cubicBezTo>
                  <a:pt x="4827702" y="23937"/>
                  <a:pt x="5142057" y="4585"/>
                  <a:pt x="5340572" y="0"/>
                </a:cubicBezTo>
                <a:cubicBezTo>
                  <a:pt x="5539087" y="-4585"/>
                  <a:pt x="5840583" y="-6295"/>
                  <a:pt x="6009817" y="0"/>
                </a:cubicBezTo>
                <a:cubicBezTo>
                  <a:pt x="6179051" y="6295"/>
                  <a:pt x="6529701" y="-2115"/>
                  <a:pt x="6679062" y="0"/>
                </a:cubicBezTo>
                <a:cubicBezTo>
                  <a:pt x="6828424" y="2115"/>
                  <a:pt x="7129192" y="25479"/>
                  <a:pt x="7348306" y="0"/>
                </a:cubicBezTo>
                <a:cubicBezTo>
                  <a:pt x="7567420" y="-25479"/>
                  <a:pt x="7557304" y="-13898"/>
                  <a:pt x="7736468" y="0"/>
                </a:cubicBezTo>
                <a:cubicBezTo>
                  <a:pt x="7915632" y="13898"/>
                  <a:pt x="8154732" y="25212"/>
                  <a:pt x="8499407" y="0"/>
                </a:cubicBezTo>
                <a:cubicBezTo>
                  <a:pt x="8844082" y="-25212"/>
                  <a:pt x="8975694" y="-26099"/>
                  <a:pt x="9369425" y="0"/>
                </a:cubicBezTo>
                <a:cubicBezTo>
                  <a:pt x="9371504" y="236984"/>
                  <a:pt x="9349107" y="449028"/>
                  <a:pt x="9369425" y="648752"/>
                </a:cubicBezTo>
                <a:cubicBezTo>
                  <a:pt x="9389743" y="848476"/>
                  <a:pt x="9367880" y="991258"/>
                  <a:pt x="9369425" y="1239116"/>
                </a:cubicBezTo>
                <a:cubicBezTo>
                  <a:pt x="9370970" y="1486974"/>
                  <a:pt x="9359046" y="1537762"/>
                  <a:pt x="9369425" y="1771093"/>
                </a:cubicBezTo>
                <a:cubicBezTo>
                  <a:pt x="9379804" y="2004424"/>
                  <a:pt x="9391835" y="2061793"/>
                  <a:pt x="9369425" y="2244682"/>
                </a:cubicBezTo>
                <a:cubicBezTo>
                  <a:pt x="9347015" y="2427571"/>
                  <a:pt x="9361234" y="2648274"/>
                  <a:pt x="9369425" y="2776659"/>
                </a:cubicBezTo>
                <a:cubicBezTo>
                  <a:pt x="9377616" y="2905044"/>
                  <a:pt x="9361861" y="3063150"/>
                  <a:pt x="9369425" y="3308635"/>
                </a:cubicBezTo>
                <a:cubicBezTo>
                  <a:pt x="9376989" y="3554120"/>
                  <a:pt x="9362220" y="3823693"/>
                  <a:pt x="9369425" y="3957387"/>
                </a:cubicBezTo>
                <a:cubicBezTo>
                  <a:pt x="9376630" y="4091081"/>
                  <a:pt x="9337801" y="4318966"/>
                  <a:pt x="9369425" y="4606139"/>
                </a:cubicBezTo>
                <a:cubicBezTo>
                  <a:pt x="9401049" y="4893312"/>
                  <a:pt x="9393695" y="4960689"/>
                  <a:pt x="9369425" y="5196504"/>
                </a:cubicBezTo>
                <a:cubicBezTo>
                  <a:pt x="9345155" y="5432319"/>
                  <a:pt x="9389486" y="5582398"/>
                  <a:pt x="9369425" y="5838768"/>
                </a:cubicBezTo>
                <a:cubicBezTo>
                  <a:pt x="9140090" y="5846871"/>
                  <a:pt x="9054239" y="5855464"/>
                  <a:pt x="8887569" y="5838768"/>
                </a:cubicBezTo>
                <a:cubicBezTo>
                  <a:pt x="8720899" y="5822072"/>
                  <a:pt x="8529658" y="5846643"/>
                  <a:pt x="8218324" y="5838768"/>
                </a:cubicBezTo>
                <a:cubicBezTo>
                  <a:pt x="7906991" y="5830893"/>
                  <a:pt x="7619694" y="5867258"/>
                  <a:pt x="7455385" y="5838768"/>
                </a:cubicBezTo>
                <a:cubicBezTo>
                  <a:pt x="7291076" y="5810278"/>
                  <a:pt x="7150793" y="5856101"/>
                  <a:pt x="7067223" y="5838768"/>
                </a:cubicBezTo>
                <a:cubicBezTo>
                  <a:pt x="6983653" y="5821435"/>
                  <a:pt x="6447446" y="5867134"/>
                  <a:pt x="6210590" y="5838768"/>
                </a:cubicBezTo>
                <a:cubicBezTo>
                  <a:pt x="5973734" y="5810402"/>
                  <a:pt x="5778812" y="5824867"/>
                  <a:pt x="5635040" y="5838768"/>
                </a:cubicBezTo>
                <a:cubicBezTo>
                  <a:pt x="5491268" y="5852670"/>
                  <a:pt x="5192042" y="5804123"/>
                  <a:pt x="4872101" y="5838768"/>
                </a:cubicBezTo>
                <a:cubicBezTo>
                  <a:pt x="4552160" y="5873413"/>
                  <a:pt x="4634243" y="5823165"/>
                  <a:pt x="4483939" y="5838768"/>
                </a:cubicBezTo>
                <a:cubicBezTo>
                  <a:pt x="4333635" y="5854371"/>
                  <a:pt x="3972658" y="5823307"/>
                  <a:pt x="3627306" y="5838768"/>
                </a:cubicBezTo>
                <a:cubicBezTo>
                  <a:pt x="3281954" y="5854229"/>
                  <a:pt x="3316279" y="5866180"/>
                  <a:pt x="3051756" y="5838768"/>
                </a:cubicBezTo>
                <a:cubicBezTo>
                  <a:pt x="2787233" y="5811357"/>
                  <a:pt x="2610747" y="5809426"/>
                  <a:pt x="2382511" y="5838768"/>
                </a:cubicBezTo>
                <a:cubicBezTo>
                  <a:pt x="2154275" y="5868110"/>
                  <a:pt x="2046959" y="5835920"/>
                  <a:pt x="1900655" y="5838768"/>
                </a:cubicBezTo>
                <a:cubicBezTo>
                  <a:pt x="1754351" y="5841616"/>
                  <a:pt x="1495112" y="5835435"/>
                  <a:pt x="1137716" y="5838768"/>
                </a:cubicBezTo>
                <a:cubicBezTo>
                  <a:pt x="780320" y="5842101"/>
                  <a:pt x="530150" y="5842603"/>
                  <a:pt x="0" y="5838768"/>
                </a:cubicBezTo>
                <a:cubicBezTo>
                  <a:pt x="-11664" y="5603651"/>
                  <a:pt x="-26487" y="5430065"/>
                  <a:pt x="0" y="5248404"/>
                </a:cubicBezTo>
                <a:cubicBezTo>
                  <a:pt x="26487" y="5066743"/>
                  <a:pt x="-3455" y="4936182"/>
                  <a:pt x="0" y="4774815"/>
                </a:cubicBezTo>
                <a:cubicBezTo>
                  <a:pt x="3455" y="4613448"/>
                  <a:pt x="23710" y="4222513"/>
                  <a:pt x="0" y="4067675"/>
                </a:cubicBezTo>
                <a:cubicBezTo>
                  <a:pt x="-23710" y="3912837"/>
                  <a:pt x="8542" y="3646855"/>
                  <a:pt x="0" y="3418923"/>
                </a:cubicBezTo>
                <a:cubicBezTo>
                  <a:pt x="-8542" y="3190991"/>
                  <a:pt x="-8157" y="2857502"/>
                  <a:pt x="0" y="2711783"/>
                </a:cubicBezTo>
                <a:cubicBezTo>
                  <a:pt x="8157" y="2566064"/>
                  <a:pt x="2746" y="2273904"/>
                  <a:pt x="0" y="2063031"/>
                </a:cubicBezTo>
                <a:cubicBezTo>
                  <a:pt x="-2746" y="1852158"/>
                  <a:pt x="3718" y="1552803"/>
                  <a:pt x="0" y="1355892"/>
                </a:cubicBezTo>
                <a:cubicBezTo>
                  <a:pt x="-3718" y="1158981"/>
                  <a:pt x="-16421" y="984730"/>
                  <a:pt x="0" y="648752"/>
                </a:cubicBezTo>
                <a:cubicBezTo>
                  <a:pt x="16421" y="312774"/>
                  <a:pt x="20202" y="249293"/>
                  <a:pt x="0" y="0"/>
                </a:cubicBezTo>
                <a:close/>
              </a:path>
              <a:path w="9369425" h="5838768" stroke="0" extrusionOk="0">
                <a:moveTo>
                  <a:pt x="0" y="0"/>
                </a:moveTo>
                <a:cubicBezTo>
                  <a:pt x="179239" y="22240"/>
                  <a:pt x="408035" y="-23751"/>
                  <a:pt x="575550" y="0"/>
                </a:cubicBezTo>
                <a:cubicBezTo>
                  <a:pt x="743065" y="23751"/>
                  <a:pt x="783019" y="-6805"/>
                  <a:pt x="963712" y="0"/>
                </a:cubicBezTo>
                <a:cubicBezTo>
                  <a:pt x="1144405" y="6805"/>
                  <a:pt x="1469628" y="-4653"/>
                  <a:pt x="1820345" y="0"/>
                </a:cubicBezTo>
                <a:cubicBezTo>
                  <a:pt x="2171062" y="4653"/>
                  <a:pt x="2243503" y="13342"/>
                  <a:pt x="2395896" y="0"/>
                </a:cubicBezTo>
                <a:cubicBezTo>
                  <a:pt x="2548289" y="-13342"/>
                  <a:pt x="2741801" y="10686"/>
                  <a:pt x="2971446" y="0"/>
                </a:cubicBezTo>
                <a:cubicBezTo>
                  <a:pt x="3201091" y="-10686"/>
                  <a:pt x="3426086" y="-30918"/>
                  <a:pt x="3828079" y="0"/>
                </a:cubicBezTo>
                <a:cubicBezTo>
                  <a:pt x="4230072" y="30918"/>
                  <a:pt x="4184175" y="-13456"/>
                  <a:pt x="4309936" y="0"/>
                </a:cubicBezTo>
                <a:cubicBezTo>
                  <a:pt x="4435697" y="13456"/>
                  <a:pt x="4761185" y="-28136"/>
                  <a:pt x="5166569" y="0"/>
                </a:cubicBezTo>
                <a:cubicBezTo>
                  <a:pt x="5571953" y="28136"/>
                  <a:pt x="5604013" y="-34595"/>
                  <a:pt x="6023202" y="0"/>
                </a:cubicBezTo>
                <a:cubicBezTo>
                  <a:pt x="6442391" y="34595"/>
                  <a:pt x="6360237" y="-31102"/>
                  <a:pt x="6692446" y="0"/>
                </a:cubicBezTo>
                <a:cubicBezTo>
                  <a:pt x="7024655" y="31102"/>
                  <a:pt x="7375504" y="-38909"/>
                  <a:pt x="7549080" y="0"/>
                </a:cubicBezTo>
                <a:cubicBezTo>
                  <a:pt x="7722656" y="38909"/>
                  <a:pt x="7864078" y="16062"/>
                  <a:pt x="8124630" y="0"/>
                </a:cubicBezTo>
                <a:cubicBezTo>
                  <a:pt x="8385182" y="-16062"/>
                  <a:pt x="8463057" y="12551"/>
                  <a:pt x="8700180" y="0"/>
                </a:cubicBezTo>
                <a:cubicBezTo>
                  <a:pt x="8937303" y="-12551"/>
                  <a:pt x="9110778" y="-19258"/>
                  <a:pt x="9369425" y="0"/>
                </a:cubicBezTo>
                <a:cubicBezTo>
                  <a:pt x="9348227" y="224838"/>
                  <a:pt x="9370538" y="397618"/>
                  <a:pt x="9369425" y="590364"/>
                </a:cubicBezTo>
                <a:cubicBezTo>
                  <a:pt x="9368312" y="783110"/>
                  <a:pt x="9396211" y="975275"/>
                  <a:pt x="9369425" y="1239116"/>
                </a:cubicBezTo>
                <a:cubicBezTo>
                  <a:pt x="9342639" y="1502957"/>
                  <a:pt x="9396413" y="1702009"/>
                  <a:pt x="9369425" y="1946256"/>
                </a:cubicBezTo>
                <a:cubicBezTo>
                  <a:pt x="9342437" y="2190503"/>
                  <a:pt x="9393453" y="2320399"/>
                  <a:pt x="9369425" y="2653396"/>
                </a:cubicBezTo>
                <a:cubicBezTo>
                  <a:pt x="9345397" y="2986393"/>
                  <a:pt x="9361730" y="3036201"/>
                  <a:pt x="9369425" y="3360535"/>
                </a:cubicBezTo>
                <a:cubicBezTo>
                  <a:pt x="9377120" y="3684869"/>
                  <a:pt x="9369087" y="3634799"/>
                  <a:pt x="9369425" y="3834124"/>
                </a:cubicBezTo>
                <a:cubicBezTo>
                  <a:pt x="9369763" y="4033449"/>
                  <a:pt x="9366169" y="4182366"/>
                  <a:pt x="9369425" y="4366101"/>
                </a:cubicBezTo>
                <a:cubicBezTo>
                  <a:pt x="9372681" y="4549836"/>
                  <a:pt x="9338237" y="4921792"/>
                  <a:pt x="9369425" y="5073241"/>
                </a:cubicBezTo>
                <a:cubicBezTo>
                  <a:pt x="9400613" y="5224690"/>
                  <a:pt x="9339414" y="5499596"/>
                  <a:pt x="9369425" y="5838768"/>
                </a:cubicBezTo>
                <a:cubicBezTo>
                  <a:pt x="9220835" y="5832202"/>
                  <a:pt x="9035869" y="5857932"/>
                  <a:pt x="8887569" y="5838768"/>
                </a:cubicBezTo>
                <a:cubicBezTo>
                  <a:pt x="8739269" y="5819604"/>
                  <a:pt x="8634323" y="5835695"/>
                  <a:pt x="8499407" y="5838768"/>
                </a:cubicBezTo>
                <a:cubicBezTo>
                  <a:pt x="8364491" y="5841841"/>
                  <a:pt x="8268701" y="5830447"/>
                  <a:pt x="8111245" y="5838768"/>
                </a:cubicBezTo>
                <a:cubicBezTo>
                  <a:pt x="7953789" y="5847089"/>
                  <a:pt x="7717400" y="5851605"/>
                  <a:pt x="7442000" y="5838768"/>
                </a:cubicBezTo>
                <a:cubicBezTo>
                  <a:pt x="7166600" y="5825931"/>
                  <a:pt x="7093583" y="5837385"/>
                  <a:pt x="6960144" y="5838768"/>
                </a:cubicBezTo>
                <a:cubicBezTo>
                  <a:pt x="6826705" y="5840151"/>
                  <a:pt x="6467878" y="5823227"/>
                  <a:pt x="6197205" y="5838768"/>
                </a:cubicBezTo>
                <a:cubicBezTo>
                  <a:pt x="5926532" y="5854309"/>
                  <a:pt x="5814447" y="5846707"/>
                  <a:pt x="5715349" y="5838768"/>
                </a:cubicBezTo>
                <a:cubicBezTo>
                  <a:pt x="5616251" y="5830829"/>
                  <a:pt x="5173873" y="5815317"/>
                  <a:pt x="4952410" y="5838768"/>
                </a:cubicBezTo>
                <a:cubicBezTo>
                  <a:pt x="4730947" y="5862219"/>
                  <a:pt x="4719132" y="5839447"/>
                  <a:pt x="4564248" y="5838768"/>
                </a:cubicBezTo>
                <a:cubicBezTo>
                  <a:pt x="4409364" y="5838089"/>
                  <a:pt x="3961894" y="5805809"/>
                  <a:pt x="3801310" y="5838768"/>
                </a:cubicBezTo>
                <a:cubicBezTo>
                  <a:pt x="3640726" y="5871727"/>
                  <a:pt x="3551994" y="5821624"/>
                  <a:pt x="3319453" y="5838768"/>
                </a:cubicBezTo>
                <a:cubicBezTo>
                  <a:pt x="3086912" y="5855912"/>
                  <a:pt x="3057481" y="5825264"/>
                  <a:pt x="2931292" y="5838768"/>
                </a:cubicBezTo>
                <a:cubicBezTo>
                  <a:pt x="2805103" y="5852272"/>
                  <a:pt x="2629878" y="5836316"/>
                  <a:pt x="2449435" y="5838768"/>
                </a:cubicBezTo>
                <a:cubicBezTo>
                  <a:pt x="2268992" y="5841220"/>
                  <a:pt x="1923761" y="5820450"/>
                  <a:pt x="1686497" y="5838768"/>
                </a:cubicBezTo>
                <a:cubicBezTo>
                  <a:pt x="1449233" y="5857086"/>
                  <a:pt x="1332742" y="5845783"/>
                  <a:pt x="1204640" y="5838768"/>
                </a:cubicBezTo>
                <a:cubicBezTo>
                  <a:pt x="1076538" y="5831753"/>
                  <a:pt x="948199" y="5842731"/>
                  <a:pt x="816478" y="5838768"/>
                </a:cubicBezTo>
                <a:cubicBezTo>
                  <a:pt x="684757" y="5834805"/>
                  <a:pt x="253468" y="5863711"/>
                  <a:pt x="0" y="5838768"/>
                </a:cubicBezTo>
                <a:cubicBezTo>
                  <a:pt x="-26991" y="5678936"/>
                  <a:pt x="9482" y="5526461"/>
                  <a:pt x="0" y="5248404"/>
                </a:cubicBezTo>
                <a:cubicBezTo>
                  <a:pt x="-9482" y="4970347"/>
                  <a:pt x="-1163" y="4903102"/>
                  <a:pt x="0" y="4774815"/>
                </a:cubicBezTo>
                <a:cubicBezTo>
                  <a:pt x="1163" y="4646528"/>
                  <a:pt x="-24935" y="4359095"/>
                  <a:pt x="0" y="4126063"/>
                </a:cubicBezTo>
                <a:cubicBezTo>
                  <a:pt x="24935" y="3893031"/>
                  <a:pt x="-3434" y="3751221"/>
                  <a:pt x="0" y="3594086"/>
                </a:cubicBezTo>
                <a:cubicBezTo>
                  <a:pt x="3434" y="3436951"/>
                  <a:pt x="-19010" y="3224324"/>
                  <a:pt x="0" y="2945334"/>
                </a:cubicBezTo>
                <a:cubicBezTo>
                  <a:pt x="19010" y="2666344"/>
                  <a:pt x="-31945" y="2498946"/>
                  <a:pt x="0" y="2296582"/>
                </a:cubicBezTo>
                <a:cubicBezTo>
                  <a:pt x="31945" y="2094218"/>
                  <a:pt x="-14084" y="1787020"/>
                  <a:pt x="0" y="1647830"/>
                </a:cubicBezTo>
                <a:cubicBezTo>
                  <a:pt x="14084" y="1508640"/>
                  <a:pt x="-24490" y="1228381"/>
                  <a:pt x="0" y="999078"/>
                </a:cubicBezTo>
                <a:cubicBezTo>
                  <a:pt x="24490" y="769775"/>
                  <a:pt x="32234" y="228706"/>
                  <a:pt x="0" y="0"/>
                </a:cubicBezTo>
                <a:close/>
              </a:path>
            </a:pathLst>
          </a:custGeom>
          <a:blipFill>
            <a:blip r:embed="rId4"/>
            <a:tile tx="0" ty="0" sx="100000" sy="100000" flip="none" algn="tl"/>
          </a:blipFill>
          <a:ln w="38100">
            <a:solidFill>
              <a:schemeClr val="accent2"/>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blurRad="57785" dist="33020" dir="3180000" algn="ctr">
              <a:srgbClr val="000000">
                <a:alpha val="30000"/>
              </a:srgbClr>
            </a:outerShdw>
          </a:effectLst>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525462" marR="0" lvl="0" indent="-342900" algn="l" defTabSz="914400" rtl="0" eaLnBrk="1" fontAlgn="auto" latinLnBrk="0" hangingPunct="1">
              <a:lnSpc>
                <a:spcPct val="130000"/>
              </a:lnSpc>
              <a:spcBef>
                <a:spcPts val="1000"/>
              </a:spcBef>
              <a:spcAft>
                <a:spcPts val="0"/>
              </a:spcAft>
              <a:buClrTx/>
              <a:buSzTx/>
              <a:buFont typeface="Wingdings" panose="05000000000000000000" pitchFamily="2" charset="2"/>
              <a:buChar char="ü"/>
              <a:tabLst>
                <a:tab pos="720725" algn="l"/>
              </a:tabLst>
              <a:defRPr/>
            </a:pPr>
            <a:r>
              <a:rPr kumimoji="1" lang="ja-JP" altLang="en-US" sz="22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26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子どもたちが自分自身の尊厳や価値に気づく</a:t>
            </a:r>
            <a:endParaRPr kumimoji="1" lang="en-US" altLang="ja-JP" sz="26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a:p>
            <a:pPr marL="525462" marR="0" lvl="0" indent="-342900" algn="l" defTabSz="914400" rtl="0" eaLnBrk="1" fontAlgn="auto" latinLnBrk="0" hangingPunct="1">
              <a:lnSpc>
                <a:spcPct val="130000"/>
              </a:lnSpc>
              <a:spcBef>
                <a:spcPts val="1000"/>
              </a:spcBef>
              <a:spcAft>
                <a:spcPts val="0"/>
              </a:spcAft>
              <a:buClrTx/>
              <a:buSzTx/>
              <a:buFont typeface="Wingdings" panose="05000000000000000000" pitchFamily="2" charset="2"/>
              <a:buChar char="ü"/>
              <a:tabLst>
                <a:tab pos="720725" algn="l"/>
              </a:tabLst>
              <a:defRPr/>
            </a:pPr>
            <a:r>
              <a:rPr kumimoji="1" lang="ja-JP" altLang="en-US" sz="26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　他の子どもたち、またおとなにも権利があることに気づく</a:t>
            </a:r>
            <a:endParaRPr kumimoji="1" lang="en-US" altLang="ja-JP" sz="26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a:p>
            <a:pPr marL="720725" marR="0" lvl="0" indent="-538163" algn="l" defTabSz="914400" rtl="0" eaLnBrk="1" fontAlgn="auto" latinLnBrk="0" hangingPunct="1">
              <a:lnSpc>
                <a:spcPct val="130000"/>
              </a:lnSpc>
              <a:spcBef>
                <a:spcPts val="1000"/>
              </a:spcBef>
              <a:spcAft>
                <a:spcPts val="0"/>
              </a:spcAft>
              <a:buClrTx/>
              <a:buSzTx/>
              <a:buFont typeface="Wingdings" panose="05000000000000000000" pitchFamily="2" charset="2"/>
              <a:buChar char="ü"/>
              <a:tabLst>
                <a:tab pos="720725" algn="l"/>
              </a:tabLst>
              <a:defRPr/>
            </a:pPr>
            <a:r>
              <a:rPr kumimoji="1" lang="ja-JP" altLang="en-US" sz="26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他者を尊重し、多様性を認める意識や態度が育まれる</a:t>
            </a:r>
            <a:endParaRPr kumimoji="1" lang="en-US" altLang="ja-JP" sz="26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a:p>
            <a:pPr marL="720725" marR="0" lvl="0" indent="-538163" algn="l" defTabSz="914400" rtl="0" eaLnBrk="1" fontAlgn="auto" latinLnBrk="0" hangingPunct="1">
              <a:lnSpc>
                <a:spcPct val="130000"/>
              </a:lnSpc>
              <a:spcBef>
                <a:spcPts val="1000"/>
              </a:spcBef>
              <a:spcAft>
                <a:spcPts val="0"/>
              </a:spcAft>
              <a:buClrTx/>
              <a:buSzTx/>
              <a:buFont typeface="Wingdings" panose="05000000000000000000" pitchFamily="2" charset="2"/>
              <a:buChar char="ü"/>
              <a:tabLst>
                <a:tab pos="720725" algn="l"/>
              </a:tabLst>
              <a:defRPr/>
            </a:pPr>
            <a:r>
              <a:rPr kumimoji="1" lang="ja-JP" altLang="en-US" sz="26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子どもたちの意見が尊重され、大切にされていると感じる</a:t>
            </a:r>
            <a:endParaRPr kumimoji="1" lang="en-US" altLang="ja-JP" sz="26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a:p>
            <a:pPr marL="720725" marR="0" lvl="0" indent="-538163" algn="l" defTabSz="914400" rtl="0" eaLnBrk="1" fontAlgn="auto" latinLnBrk="0" hangingPunct="1">
              <a:lnSpc>
                <a:spcPct val="130000"/>
              </a:lnSpc>
              <a:spcBef>
                <a:spcPts val="1000"/>
              </a:spcBef>
              <a:spcAft>
                <a:spcPts val="0"/>
              </a:spcAft>
              <a:buClrTx/>
              <a:buSzTx/>
              <a:buFont typeface="Wingdings" panose="05000000000000000000" pitchFamily="2" charset="2"/>
              <a:buChar char="ü"/>
              <a:tabLst>
                <a:tab pos="720725" algn="l"/>
              </a:tabLst>
              <a:defRPr/>
            </a:pPr>
            <a:r>
              <a:rPr kumimoji="1" lang="ja-JP" altLang="en-US" sz="26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先生やおとなと子どもたちの信頼関係が構築される</a:t>
            </a:r>
            <a:endParaRPr kumimoji="1" lang="en-US" altLang="ja-JP" sz="26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a:p>
            <a:pPr marL="720725" marR="0" lvl="0" indent="-538163" algn="l" defTabSz="914400" rtl="0" eaLnBrk="1" fontAlgn="auto" latinLnBrk="0" hangingPunct="1">
              <a:lnSpc>
                <a:spcPct val="130000"/>
              </a:lnSpc>
              <a:spcBef>
                <a:spcPts val="1000"/>
              </a:spcBef>
              <a:spcAft>
                <a:spcPts val="0"/>
              </a:spcAft>
              <a:buClrTx/>
              <a:buSzTx/>
              <a:buFont typeface="Wingdings" panose="05000000000000000000" pitchFamily="2" charset="2"/>
              <a:buChar char="ü"/>
              <a:tabLst>
                <a:tab pos="720725" algn="l"/>
              </a:tabLst>
              <a:defRPr/>
            </a:pPr>
            <a:r>
              <a:rPr kumimoji="1" lang="ja-JP" altLang="en-US" sz="26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学校などで安心して前向きに過ごせるようになる</a:t>
            </a:r>
            <a:endParaRPr kumimoji="1" lang="en-US" altLang="ja-JP" sz="26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a:p>
            <a:pPr marL="720725" marR="0" lvl="0" indent="-538163" algn="l" defTabSz="914400" rtl="0" eaLnBrk="1" fontAlgn="auto" latinLnBrk="0" hangingPunct="1">
              <a:lnSpc>
                <a:spcPct val="130000"/>
              </a:lnSpc>
              <a:spcBef>
                <a:spcPts val="1000"/>
              </a:spcBef>
              <a:spcAft>
                <a:spcPts val="0"/>
              </a:spcAft>
              <a:buClrTx/>
              <a:buSzTx/>
              <a:buFont typeface="Wingdings" panose="05000000000000000000" pitchFamily="2" charset="2"/>
              <a:buChar char="ü"/>
              <a:tabLst>
                <a:tab pos="720725" algn="l"/>
              </a:tabLst>
              <a:defRPr/>
            </a:pPr>
            <a:r>
              <a:rPr kumimoji="1" lang="ja-JP" altLang="en-US" sz="26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子どもたちの自己肯定感や自己有用感が高まる</a:t>
            </a:r>
            <a:endParaRPr kumimoji="1" lang="en-US" altLang="ja-JP" sz="26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a:p>
            <a:pPr marL="720725" marR="0" lvl="0" indent="-538163" algn="l" defTabSz="914400" rtl="0" eaLnBrk="1" fontAlgn="auto" latinLnBrk="0" hangingPunct="1">
              <a:lnSpc>
                <a:spcPct val="130000"/>
              </a:lnSpc>
              <a:spcBef>
                <a:spcPts val="1000"/>
              </a:spcBef>
              <a:spcAft>
                <a:spcPts val="0"/>
              </a:spcAft>
              <a:buClrTx/>
              <a:buSzTx/>
              <a:buFont typeface="Wingdings" panose="05000000000000000000" pitchFamily="2" charset="2"/>
              <a:buChar char="ü"/>
              <a:tabLst>
                <a:tab pos="720725" algn="l"/>
              </a:tabLst>
              <a:defRPr/>
            </a:pPr>
            <a:r>
              <a:rPr kumimoji="1" lang="ja-JP" altLang="en-US" sz="26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社会に積極的に参加し、貢献する力が養われる</a:t>
            </a:r>
            <a:endParaRPr kumimoji="1" lang="en-US" altLang="ja-JP" sz="26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a:p>
            <a:pPr marL="720725" marR="0" lvl="0" indent="-538163" algn="l" defTabSz="914400" rtl="0" eaLnBrk="1" fontAlgn="auto" latinLnBrk="0" hangingPunct="1">
              <a:lnSpc>
                <a:spcPct val="130000"/>
              </a:lnSpc>
              <a:spcBef>
                <a:spcPts val="1000"/>
              </a:spcBef>
              <a:spcAft>
                <a:spcPts val="0"/>
              </a:spcAft>
              <a:buClrTx/>
              <a:buSzTx/>
              <a:buFont typeface="Wingdings" panose="05000000000000000000" pitchFamily="2" charset="2"/>
              <a:buChar char="ü"/>
              <a:tabLst>
                <a:tab pos="720725" algn="l"/>
              </a:tabLst>
              <a:defRPr/>
            </a:pPr>
            <a:r>
              <a:rPr kumimoji="1" lang="ja-JP" altLang="en-US" sz="26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主体的に行動できる、責任ある市民へと成長していく</a:t>
            </a:r>
            <a:endParaRPr kumimoji="1" lang="en-US" altLang="ja-JP" sz="26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p:txBody>
      </p:sp>
      <p:sp>
        <p:nvSpPr>
          <p:cNvPr id="123908" name="Rectangle 5" descr="右上がり対角線">
            <a:extLst>
              <a:ext uri="{FF2B5EF4-FFF2-40B4-BE49-F238E27FC236}">
                <a16:creationId xmlns:a16="http://schemas.microsoft.com/office/drawing/2014/main" id="{54D99DF2-D7F4-314F-3C58-0678660259EE}"/>
              </a:ext>
            </a:extLst>
          </p:cNvPr>
          <p:cNvSpPr>
            <a:spLocks noChangeArrowheads="1"/>
          </p:cNvSpPr>
          <p:nvPr/>
        </p:nvSpPr>
        <p:spPr bwMode="auto">
          <a:xfrm>
            <a:off x="0" y="0"/>
            <a:ext cx="12192000" cy="811213"/>
          </a:xfrm>
          <a:prstGeom prst="rect">
            <a:avLst/>
          </a:prstGeom>
          <a:solidFill>
            <a:srgbClr val="0095F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FFFFFF"/>
                </a:solidFill>
                <a:effectLst/>
                <a:uLnTx/>
                <a:uFillTx/>
                <a:latin typeface="Times" panose="02020603050405020304" pitchFamily="18" charset="0"/>
                <a:ea typeface="ＭＳ Ｐゴシック" panose="020B0600070205080204" pitchFamily="50" charset="-128"/>
                <a:cs typeface="+mn-cs"/>
              </a:rPr>
              <a:t>　　</a:t>
            </a:r>
            <a:r>
              <a:rPr kumimoji="1" lang="ja-JP" altLang="en-US" sz="2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子どもの権利の推進がもたらす効果</a:t>
            </a:r>
          </a:p>
        </p:txBody>
      </p:sp>
      <p:sp>
        <p:nvSpPr>
          <p:cNvPr id="6" name="フローチャート: 代替処理 5">
            <a:extLst>
              <a:ext uri="{FF2B5EF4-FFF2-40B4-BE49-F238E27FC236}">
                <a16:creationId xmlns:a16="http://schemas.microsoft.com/office/drawing/2014/main" id="{75ED4876-C740-9982-C0C9-A9FC776B7223}"/>
              </a:ext>
            </a:extLst>
          </p:cNvPr>
          <p:cNvSpPr/>
          <p:nvPr/>
        </p:nvSpPr>
        <p:spPr>
          <a:xfrm>
            <a:off x="8090203" y="4343247"/>
            <a:ext cx="3990673" cy="1866378"/>
          </a:xfrm>
          <a:custGeom>
            <a:avLst/>
            <a:gdLst>
              <a:gd name="connsiteX0" fmla="*/ 0 w 3990673"/>
              <a:gd name="connsiteY0" fmla="*/ 311063 h 1866378"/>
              <a:gd name="connsiteX1" fmla="*/ 311063 w 3990673"/>
              <a:gd name="connsiteY1" fmla="*/ 0 h 1866378"/>
              <a:gd name="connsiteX2" fmla="*/ 872488 w 3990673"/>
              <a:gd name="connsiteY2" fmla="*/ 0 h 1866378"/>
              <a:gd name="connsiteX3" fmla="*/ 1366541 w 3990673"/>
              <a:gd name="connsiteY3" fmla="*/ 0 h 1866378"/>
              <a:gd name="connsiteX4" fmla="*/ 1961651 w 3990673"/>
              <a:gd name="connsiteY4" fmla="*/ 0 h 1866378"/>
              <a:gd name="connsiteX5" fmla="*/ 2455705 w 3990673"/>
              <a:gd name="connsiteY5" fmla="*/ 0 h 1866378"/>
              <a:gd name="connsiteX6" fmla="*/ 3050815 w 3990673"/>
              <a:gd name="connsiteY6" fmla="*/ 0 h 1866378"/>
              <a:gd name="connsiteX7" fmla="*/ 3679610 w 3990673"/>
              <a:gd name="connsiteY7" fmla="*/ 0 h 1866378"/>
              <a:gd name="connsiteX8" fmla="*/ 3990673 w 3990673"/>
              <a:gd name="connsiteY8" fmla="*/ 311063 h 1866378"/>
              <a:gd name="connsiteX9" fmla="*/ 3990673 w 3990673"/>
              <a:gd name="connsiteY9" fmla="*/ 713371 h 1866378"/>
              <a:gd name="connsiteX10" fmla="*/ 3990673 w 3990673"/>
              <a:gd name="connsiteY10" fmla="*/ 1103237 h 1866378"/>
              <a:gd name="connsiteX11" fmla="*/ 3990673 w 3990673"/>
              <a:gd name="connsiteY11" fmla="*/ 1555315 h 1866378"/>
              <a:gd name="connsiteX12" fmla="*/ 3679610 w 3990673"/>
              <a:gd name="connsiteY12" fmla="*/ 1866378 h 1866378"/>
              <a:gd name="connsiteX13" fmla="*/ 3185556 w 3990673"/>
              <a:gd name="connsiteY13" fmla="*/ 1866378 h 1866378"/>
              <a:gd name="connsiteX14" fmla="*/ 2657817 w 3990673"/>
              <a:gd name="connsiteY14" fmla="*/ 1866378 h 1866378"/>
              <a:gd name="connsiteX15" fmla="*/ 2096393 w 3990673"/>
              <a:gd name="connsiteY15" fmla="*/ 1866378 h 1866378"/>
              <a:gd name="connsiteX16" fmla="*/ 1602339 w 3990673"/>
              <a:gd name="connsiteY16" fmla="*/ 1866378 h 1866378"/>
              <a:gd name="connsiteX17" fmla="*/ 973544 w 3990673"/>
              <a:gd name="connsiteY17" fmla="*/ 1866378 h 1866378"/>
              <a:gd name="connsiteX18" fmla="*/ 311063 w 3990673"/>
              <a:gd name="connsiteY18" fmla="*/ 1866378 h 1866378"/>
              <a:gd name="connsiteX19" fmla="*/ 0 w 3990673"/>
              <a:gd name="connsiteY19" fmla="*/ 1555315 h 1866378"/>
              <a:gd name="connsiteX20" fmla="*/ 0 w 3990673"/>
              <a:gd name="connsiteY20" fmla="*/ 1140564 h 1866378"/>
              <a:gd name="connsiteX21" fmla="*/ 0 w 3990673"/>
              <a:gd name="connsiteY21" fmla="*/ 713371 h 1866378"/>
              <a:gd name="connsiteX22" fmla="*/ 0 w 3990673"/>
              <a:gd name="connsiteY22" fmla="*/ 311063 h 186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90673" h="1866378" fill="none" extrusionOk="0">
                <a:moveTo>
                  <a:pt x="0" y="311063"/>
                </a:moveTo>
                <a:cubicBezTo>
                  <a:pt x="-29441" y="137602"/>
                  <a:pt x="162210" y="19752"/>
                  <a:pt x="311063" y="0"/>
                </a:cubicBezTo>
                <a:cubicBezTo>
                  <a:pt x="428975" y="-41511"/>
                  <a:pt x="595679" y="61408"/>
                  <a:pt x="872488" y="0"/>
                </a:cubicBezTo>
                <a:cubicBezTo>
                  <a:pt x="1149298" y="-61408"/>
                  <a:pt x="1136894" y="46659"/>
                  <a:pt x="1366541" y="0"/>
                </a:cubicBezTo>
                <a:cubicBezTo>
                  <a:pt x="1596188" y="-46659"/>
                  <a:pt x="1704808" y="10991"/>
                  <a:pt x="1961651" y="0"/>
                </a:cubicBezTo>
                <a:cubicBezTo>
                  <a:pt x="2218494" y="-10991"/>
                  <a:pt x="2341966" y="4376"/>
                  <a:pt x="2455705" y="0"/>
                </a:cubicBezTo>
                <a:cubicBezTo>
                  <a:pt x="2569444" y="-4376"/>
                  <a:pt x="2765663" y="34556"/>
                  <a:pt x="3050815" y="0"/>
                </a:cubicBezTo>
                <a:cubicBezTo>
                  <a:pt x="3335967" y="-34556"/>
                  <a:pt x="3436348" y="16817"/>
                  <a:pt x="3679610" y="0"/>
                </a:cubicBezTo>
                <a:cubicBezTo>
                  <a:pt x="3875895" y="-42519"/>
                  <a:pt x="3966147" y="129866"/>
                  <a:pt x="3990673" y="311063"/>
                </a:cubicBezTo>
                <a:cubicBezTo>
                  <a:pt x="4035582" y="457804"/>
                  <a:pt x="3952204" y="581460"/>
                  <a:pt x="3990673" y="713371"/>
                </a:cubicBezTo>
                <a:cubicBezTo>
                  <a:pt x="4029142" y="845282"/>
                  <a:pt x="3973485" y="950345"/>
                  <a:pt x="3990673" y="1103237"/>
                </a:cubicBezTo>
                <a:cubicBezTo>
                  <a:pt x="4007861" y="1256129"/>
                  <a:pt x="3975399" y="1372560"/>
                  <a:pt x="3990673" y="1555315"/>
                </a:cubicBezTo>
                <a:cubicBezTo>
                  <a:pt x="3995431" y="1725851"/>
                  <a:pt x="3847875" y="1890833"/>
                  <a:pt x="3679610" y="1866378"/>
                </a:cubicBezTo>
                <a:cubicBezTo>
                  <a:pt x="3527556" y="1922930"/>
                  <a:pt x="3429914" y="1832224"/>
                  <a:pt x="3185556" y="1866378"/>
                </a:cubicBezTo>
                <a:cubicBezTo>
                  <a:pt x="2941198" y="1900532"/>
                  <a:pt x="2918308" y="1803902"/>
                  <a:pt x="2657817" y="1866378"/>
                </a:cubicBezTo>
                <a:cubicBezTo>
                  <a:pt x="2397326" y="1928854"/>
                  <a:pt x="2361443" y="1849648"/>
                  <a:pt x="2096393" y="1866378"/>
                </a:cubicBezTo>
                <a:cubicBezTo>
                  <a:pt x="1831343" y="1883108"/>
                  <a:pt x="1743307" y="1849194"/>
                  <a:pt x="1602339" y="1866378"/>
                </a:cubicBezTo>
                <a:cubicBezTo>
                  <a:pt x="1461371" y="1883562"/>
                  <a:pt x="1253738" y="1849927"/>
                  <a:pt x="973544" y="1866378"/>
                </a:cubicBezTo>
                <a:cubicBezTo>
                  <a:pt x="693351" y="1882829"/>
                  <a:pt x="505594" y="1798369"/>
                  <a:pt x="311063" y="1866378"/>
                </a:cubicBezTo>
                <a:cubicBezTo>
                  <a:pt x="141281" y="1873445"/>
                  <a:pt x="7894" y="1730433"/>
                  <a:pt x="0" y="1555315"/>
                </a:cubicBezTo>
                <a:cubicBezTo>
                  <a:pt x="-9513" y="1460819"/>
                  <a:pt x="4657" y="1342320"/>
                  <a:pt x="0" y="1140564"/>
                </a:cubicBezTo>
                <a:cubicBezTo>
                  <a:pt x="-4657" y="938808"/>
                  <a:pt x="31281" y="891929"/>
                  <a:pt x="0" y="713371"/>
                </a:cubicBezTo>
                <a:cubicBezTo>
                  <a:pt x="-31281" y="534813"/>
                  <a:pt x="45326" y="491497"/>
                  <a:pt x="0" y="311063"/>
                </a:cubicBezTo>
                <a:close/>
              </a:path>
              <a:path w="3990673" h="1866378" stroke="0" extrusionOk="0">
                <a:moveTo>
                  <a:pt x="0" y="311063"/>
                </a:moveTo>
                <a:cubicBezTo>
                  <a:pt x="-38608" y="115454"/>
                  <a:pt x="106523" y="12290"/>
                  <a:pt x="311063" y="0"/>
                </a:cubicBezTo>
                <a:cubicBezTo>
                  <a:pt x="602228" y="-29980"/>
                  <a:pt x="699012" y="33324"/>
                  <a:pt x="939858" y="0"/>
                </a:cubicBezTo>
                <a:cubicBezTo>
                  <a:pt x="1180704" y="-33324"/>
                  <a:pt x="1250492" y="56683"/>
                  <a:pt x="1467597" y="0"/>
                </a:cubicBezTo>
                <a:cubicBezTo>
                  <a:pt x="1684702" y="-56683"/>
                  <a:pt x="1732799" y="12590"/>
                  <a:pt x="1961651" y="0"/>
                </a:cubicBezTo>
                <a:cubicBezTo>
                  <a:pt x="2190503" y="-12590"/>
                  <a:pt x="2317503" y="70781"/>
                  <a:pt x="2556761" y="0"/>
                </a:cubicBezTo>
                <a:cubicBezTo>
                  <a:pt x="2796019" y="-70781"/>
                  <a:pt x="2830776" y="24984"/>
                  <a:pt x="3084500" y="0"/>
                </a:cubicBezTo>
                <a:cubicBezTo>
                  <a:pt x="3338224" y="-24984"/>
                  <a:pt x="3511374" y="29901"/>
                  <a:pt x="3679610" y="0"/>
                </a:cubicBezTo>
                <a:cubicBezTo>
                  <a:pt x="3848079" y="-31717"/>
                  <a:pt x="3974574" y="161640"/>
                  <a:pt x="3990673" y="311063"/>
                </a:cubicBezTo>
                <a:cubicBezTo>
                  <a:pt x="4004807" y="504518"/>
                  <a:pt x="3985527" y="596431"/>
                  <a:pt x="3990673" y="700929"/>
                </a:cubicBezTo>
                <a:cubicBezTo>
                  <a:pt x="3995819" y="805427"/>
                  <a:pt x="3948185" y="1018431"/>
                  <a:pt x="3990673" y="1115679"/>
                </a:cubicBezTo>
                <a:cubicBezTo>
                  <a:pt x="4033161" y="1212927"/>
                  <a:pt x="3947054" y="1442790"/>
                  <a:pt x="3990673" y="1555315"/>
                </a:cubicBezTo>
                <a:cubicBezTo>
                  <a:pt x="4015835" y="1702246"/>
                  <a:pt x="3862135" y="1859459"/>
                  <a:pt x="3679610" y="1866378"/>
                </a:cubicBezTo>
                <a:cubicBezTo>
                  <a:pt x="3529160" y="1890238"/>
                  <a:pt x="3362898" y="1808679"/>
                  <a:pt x="3118186" y="1866378"/>
                </a:cubicBezTo>
                <a:cubicBezTo>
                  <a:pt x="2873474" y="1924077"/>
                  <a:pt x="2732627" y="1811542"/>
                  <a:pt x="2624132" y="1866378"/>
                </a:cubicBezTo>
                <a:cubicBezTo>
                  <a:pt x="2515637" y="1921214"/>
                  <a:pt x="2264974" y="1865940"/>
                  <a:pt x="2062707" y="1866378"/>
                </a:cubicBezTo>
                <a:cubicBezTo>
                  <a:pt x="1860440" y="1866816"/>
                  <a:pt x="1657728" y="1834813"/>
                  <a:pt x="1433912" y="1866378"/>
                </a:cubicBezTo>
                <a:cubicBezTo>
                  <a:pt x="1210096" y="1897943"/>
                  <a:pt x="1107734" y="1828548"/>
                  <a:pt x="872488" y="1866378"/>
                </a:cubicBezTo>
                <a:cubicBezTo>
                  <a:pt x="637242" y="1904208"/>
                  <a:pt x="572921" y="1831961"/>
                  <a:pt x="311063" y="1866378"/>
                </a:cubicBezTo>
                <a:cubicBezTo>
                  <a:pt x="131227" y="1866709"/>
                  <a:pt x="9489" y="1710004"/>
                  <a:pt x="0" y="1555315"/>
                </a:cubicBezTo>
                <a:cubicBezTo>
                  <a:pt x="-28428" y="1466696"/>
                  <a:pt x="13092" y="1318905"/>
                  <a:pt x="0" y="1128122"/>
                </a:cubicBezTo>
                <a:cubicBezTo>
                  <a:pt x="-13092" y="937339"/>
                  <a:pt x="20054" y="850879"/>
                  <a:pt x="0" y="738256"/>
                </a:cubicBezTo>
                <a:cubicBezTo>
                  <a:pt x="-20054" y="625633"/>
                  <a:pt x="39575" y="511701"/>
                  <a:pt x="0" y="311063"/>
                </a:cubicBezTo>
                <a:close/>
              </a:path>
            </a:pathLst>
          </a:custGeom>
          <a:solidFill>
            <a:schemeClr val="bg1"/>
          </a:solidFill>
          <a:ln w="79375">
            <a:solidFill>
              <a:srgbClr val="CC6600"/>
            </a:solidFill>
            <a:extLst>
              <a:ext uri="{C807C97D-BFC1-408E-A445-0C87EB9F89A2}">
                <ask:lineSketchStyleProps xmlns:ask="http://schemas.microsoft.com/office/drawing/2018/sketchyshapes" sd="1219033472">
                  <a:prstGeom prst="flowChartAlternateProcess">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a:ln>
                  <a:noFill/>
                </a:ln>
                <a:solidFill>
                  <a:srgbClr val="4472C4">
                    <a:lumMod val="75000"/>
                  </a:srgbClr>
                </a:solidFill>
                <a:effectLst/>
                <a:uLnTx/>
                <a:uFillTx/>
                <a:latin typeface="BIZ UDPゴシック" panose="020B0400000000000000" pitchFamily="50" charset="-128"/>
                <a:ea typeface="BIZ UDPゴシック" panose="020B0400000000000000" pitchFamily="50" charset="-128"/>
                <a:cs typeface="+mn-cs"/>
              </a:rPr>
              <a:t>第</a:t>
            </a:r>
            <a:r>
              <a:rPr kumimoji="1" lang="en-US" altLang="ja-JP" sz="3200" b="1" i="0" u="none" strike="noStrike" kern="1200" cap="none" spc="0" normalizeH="0" baseline="0" noProof="0">
                <a:ln>
                  <a:noFill/>
                </a:ln>
                <a:solidFill>
                  <a:srgbClr val="4472C4">
                    <a:lumMod val="75000"/>
                  </a:srgbClr>
                </a:solidFill>
                <a:effectLst/>
                <a:uLnTx/>
                <a:uFillTx/>
                <a:latin typeface="BIZ UDPゴシック" panose="020B0400000000000000" pitchFamily="50" charset="-128"/>
                <a:ea typeface="BIZ UDPゴシック" panose="020B0400000000000000" pitchFamily="50" charset="-128"/>
                <a:cs typeface="+mn-cs"/>
              </a:rPr>
              <a:t>1</a:t>
            </a:r>
            <a:r>
              <a:rPr kumimoji="1" lang="ja-JP" altLang="en-US" sz="3200" b="1" i="0" u="none" strike="noStrike" kern="1200" cap="none" spc="0" normalizeH="0" baseline="0" noProof="0">
                <a:ln>
                  <a:noFill/>
                </a:ln>
                <a:solidFill>
                  <a:srgbClr val="4472C4">
                    <a:lumMod val="75000"/>
                  </a:srgbClr>
                </a:solidFill>
                <a:effectLst/>
                <a:uLnTx/>
                <a:uFillTx/>
                <a:latin typeface="BIZ UDPゴシック" panose="020B0400000000000000" pitchFamily="50" charset="-128"/>
                <a:ea typeface="BIZ UDPゴシック" panose="020B0400000000000000" pitchFamily="50" charset="-128"/>
                <a:cs typeface="+mn-cs"/>
              </a:rPr>
              <a:t>歩は、</a:t>
            </a:r>
            <a:endParaRPr kumimoji="1" lang="en-US" altLang="ja-JP" sz="3200" b="1" i="0" u="none" strike="noStrike" kern="1200" cap="none" spc="0" normalizeH="0" baseline="0" noProof="0">
              <a:ln>
                <a:noFill/>
              </a:ln>
              <a:solidFill>
                <a:srgbClr val="4472C4">
                  <a:lumMod val="75000"/>
                </a:srgbClr>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a:ln>
                  <a:noFill/>
                </a:ln>
                <a:solidFill>
                  <a:srgbClr val="4472C4">
                    <a:lumMod val="75000"/>
                  </a:srgbClr>
                </a:solidFill>
                <a:effectLst/>
                <a:uLnTx/>
                <a:uFillTx/>
                <a:latin typeface="BIZ UDPゴシック" panose="020B0400000000000000" pitchFamily="50" charset="-128"/>
                <a:ea typeface="BIZ UDPゴシック" panose="020B0400000000000000" pitchFamily="50" charset="-128"/>
                <a:cs typeface="+mn-cs"/>
              </a:rPr>
              <a:t>子どももおとなも</a:t>
            </a:r>
            <a:endParaRPr kumimoji="1" lang="en-US" altLang="ja-JP" sz="3200" b="1" i="0" u="none" strike="noStrike" kern="1200" cap="none" spc="0" normalizeH="0" baseline="0" noProof="0">
              <a:ln>
                <a:noFill/>
              </a:ln>
              <a:solidFill>
                <a:srgbClr val="4472C4">
                  <a:lumMod val="75000"/>
                </a:srgbClr>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a:ln>
                  <a:noFill/>
                </a:ln>
                <a:solidFill>
                  <a:srgbClr val="4472C4">
                    <a:lumMod val="75000"/>
                  </a:srgbClr>
                </a:solidFill>
                <a:effectLst/>
                <a:uLnTx/>
                <a:uFillTx/>
                <a:latin typeface="BIZ UDPゴシック" panose="020B0400000000000000" pitchFamily="50" charset="-128"/>
                <a:ea typeface="BIZ UDPゴシック" panose="020B0400000000000000" pitchFamily="50" charset="-128"/>
                <a:cs typeface="+mn-cs"/>
              </a:rPr>
              <a:t>正しく知ることから</a:t>
            </a:r>
            <a:endParaRPr kumimoji="1" lang="en-US" altLang="ja-JP" sz="3200" b="1" i="0" u="none" strike="noStrike" kern="1200" cap="none" spc="0" normalizeH="0" baseline="0" noProof="0" dirty="0">
              <a:ln>
                <a:noFill/>
              </a:ln>
              <a:solidFill>
                <a:srgbClr val="4472C4">
                  <a:lumMod val="75000"/>
                </a:srgbClr>
              </a:solidFill>
              <a:effectLst/>
              <a:uLnTx/>
              <a:uFillTx/>
              <a:latin typeface="BIZ UDPゴシック" panose="020B0400000000000000" pitchFamily="50" charset="-128"/>
              <a:ea typeface="BIZ UDPゴシック" panose="020B0400000000000000" pitchFamily="50" charset="-128"/>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1A7D0-325F-7C63-FE1A-8219D323C7D8}"/>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7BA76AF-7724-695C-6EE3-6B7F0F99F48B}"/>
              </a:ext>
            </a:extLst>
          </p:cNvPr>
          <p:cNvSpPr txBox="1"/>
          <p:nvPr/>
        </p:nvSpPr>
        <p:spPr>
          <a:xfrm>
            <a:off x="1520687" y="-99837"/>
            <a:ext cx="9150626" cy="4135864"/>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1" lang="ja-JP" altLang="en-US" sz="10000" b="1" i="0" u="none" strike="noStrike" kern="1200" cap="none" spc="0" normalizeH="0" baseline="0" noProof="0" dirty="0">
                <a:ln>
                  <a:noFill/>
                </a:ln>
                <a:effectLst>
                  <a:outerShdw blurRad="38100" dist="38100" dir="2700000" algn="tl">
                    <a:srgbClr val="000000">
                      <a:alpha val="43137"/>
                    </a:srgbClr>
                  </a:outerShdw>
                </a:effectLst>
                <a:uLnTx/>
                <a:uFillTx/>
                <a:latin typeface="+mj-lt"/>
                <a:ea typeface="+mj-ea"/>
                <a:cs typeface="+mj-cs"/>
              </a:rPr>
              <a:t>子どもの権利を</a:t>
            </a:r>
            <a:endParaRPr kumimoji="1" lang="en-US" altLang="ja-JP" sz="10000" b="1" i="0" u="none" strike="noStrike" kern="1200" cap="none" spc="0" normalizeH="0" baseline="0" noProof="0" dirty="0">
              <a:ln>
                <a:noFill/>
              </a:ln>
              <a:effectLst>
                <a:outerShdw blurRad="38100" dist="38100" dir="2700000" algn="tl">
                  <a:srgbClr val="000000">
                    <a:alpha val="43137"/>
                  </a:srgbClr>
                </a:outerShdw>
              </a:effectLst>
              <a:uLnTx/>
              <a:uFillTx/>
              <a:latin typeface="+mj-lt"/>
              <a:ea typeface="+mj-ea"/>
              <a:cs typeface="+mj-cs"/>
            </a:endParaRPr>
          </a:p>
          <a:p>
            <a:pPr marL="0" marR="0" lvl="0" indent="0" algn="ctr" fontAlgn="auto">
              <a:lnSpc>
                <a:spcPct val="90000"/>
              </a:lnSpc>
              <a:spcBef>
                <a:spcPct val="0"/>
              </a:spcBef>
              <a:spcAft>
                <a:spcPts val="600"/>
              </a:spcAft>
              <a:buClrTx/>
              <a:buSzTx/>
              <a:tabLst/>
              <a:defRPr/>
            </a:pPr>
            <a:r>
              <a:rPr lang="ja-JP" altLang="en-US" sz="10000" b="1" kern="1200" dirty="0">
                <a:effectLst>
                  <a:outerShdw blurRad="38100" dist="38100" dir="2700000" algn="tl">
                    <a:srgbClr val="000000">
                      <a:alpha val="43137"/>
                    </a:srgbClr>
                  </a:outerShdw>
                </a:effectLst>
                <a:latin typeface="+mj-lt"/>
                <a:ea typeface="+mj-ea"/>
                <a:cs typeface="+mj-cs"/>
              </a:rPr>
              <a:t>伝える</a:t>
            </a:r>
            <a:endParaRPr kumimoji="1" lang="en-US" altLang="ja-JP" sz="10000" b="1" i="0" u="none" strike="noStrike" kern="1200" cap="none" spc="0" normalizeH="0" baseline="0" noProof="0" dirty="0">
              <a:ln>
                <a:noFill/>
              </a:ln>
              <a:effectLst>
                <a:outerShdw blurRad="38100" dist="38100" dir="2700000" algn="tl">
                  <a:srgbClr val="000000">
                    <a:alpha val="43137"/>
                  </a:srgbClr>
                </a:outerShdw>
              </a:effectLst>
              <a:uLnTx/>
              <a:uFillTx/>
              <a:latin typeface="+mj-lt"/>
              <a:ea typeface="+mj-ea"/>
              <a:cs typeface="+mj-cs"/>
            </a:endParaRPr>
          </a:p>
        </p:txBody>
      </p:sp>
      <p:pic>
        <p:nvPicPr>
          <p:cNvPr id="14" name="図プレースホルダー 13" descr="おもちゃ, 人形, 座る, 小さい が含まれている画像&#10;&#10;AI 生成コンテンツは誤りを含む可能性があります。">
            <a:extLst>
              <a:ext uri="{FF2B5EF4-FFF2-40B4-BE49-F238E27FC236}">
                <a16:creationId xmlns:a16="http://schemas.microsoft.com/office/drawing/2014/main" id="{6EF26951-A95D-960C-FF07-BC511F559FF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18025" y="2674116"/>
            <a:ext cx="3773975" cy="4135864"/>
          </a:xfrm>
          <a:noFill/>
        </p:spPr>
      </p:pic>
      <p:pic>
        <p:nvPicPr>
          <p:cNvPr id="18" name="図 17" descr="ロゴ&#10;&#10;AI 生成コンテンツは誤りを含む可能性があります。">
            <a:extLst>
              <a:ext uri="{FF2B5EF4-FFF2-40B4-BE49-F238E27FC236}">
                <a16:creationId xmlns:a16="http://schemas.microsoft.com/office/drawing/2014/main" id="{18103D37-3AC7-55D1-1D38-5CD51ED482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4" y="2870191"/>
            <a:ext cx="4422913" cy="4249340"/>
          </a:xfrm>
          <a:prstGeom prst="rect">
            <a:avLst/>
          </a:prstGeom>
        </p:spPr>
      </p:pic>
      <p:pic>
        <p:nvPicPr>
          <p:cNvPr id="2" name="図 1">
            <a:extLst>
              <a:ext uri="{FF2B5EF4-FFF2-40B4-BE49-F238E27FC236}">
                <a16:creationId xmlns:a16="http://schemas.microsoft.com/office/drawing/2014/main" id="{B086130A-5262-505D-5F92-F9431ACCEE60}"/>
              </a:ext>
            </a:extLst>
          </p:cNvPr>
          <p:cNvPicPr>
            <a:picLocks noChangeAspect="1"/>
          </p:cNvPicPr>
          <p:nvPr/>
        </p:nvPicPr>
        <p:blipFill>
          <a:blip r:embed="rId5"/>
          <a:stretch>
            <a:fillRect/>
          </a:stretch>
        </p:blipFill>
        <p:spPr>
          <a:xfrm>
            <a:off x="5221792" y="3687924"/>
            <a:ext cx="2204288" cy="2204288"/>
          </a:xfrm>
          <a:prstGeom prst="rect">
            <a:avLst/>
          </a:prstGeom>
        </p:spPr>
      </p:pic>
      <p:sp>
        <p:nvSpPr>
          <p:cNvPr id="4" name="テキスト ボックス 3">
            <a:extLst>
              <a:ext uri="{FF2B5EF4-FFF2-40B4-BE49-F238E27FC236}">
                <a16:creationId xmlns:a16="http://schemas.microsoft.com/office/drawing/2014/main" id="{8D472B73-410A-AA33-FE1D-DDCE7AE1363F}"/>
              </a:ext>
            </a:extLst>
          </p:cNvPr>
          <p:cNvSpPr txBox="1"/>
          <p:nvPr/>
        </p:nvSpPr>
        <p:spPr>
          <a:xfrm>
            <a:off x="4741207" y="6001168"/>
            <a:ext cx="2635658" cy="338554"/>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effectLst/>
                <a:uLnTx/>
                <a:uFillTx/>
                <a:latin typeface="Aptos"/>
                <a:ea typeface="BIZ UDPゴシック"/>
                <a:cs typeface="+mn-cs"/>
              </a:rPr>
              <a:t>こどものけんりプロジェクト</a:t>
            </a:r>
          </a:p>
        </p:txBody>
      </p:sp>
      <p:sp>
        <p:nvSpPr>
          <p:cNvPr id="5" name="テキスト ボックス 4">
            <a:extLst>
              <a:ext uri="{FF2B5EF4-FFF2-40B4-BE49-F238E27FC236}">
                <a16:creationId xmlns:a16="http://schemas.microsoft.com/office/drawing/2014/main" id="{39903550-0961-8612-FA52-145F2D7547FE}"/>
              </a:ext>
            </a:extLst>
          </p:cNvPr>
          <p:cNvSpPr txBox="1"/>
          <p:nvPr/>
        </p:nvSpPr>
        <p:spPr>
          <a:xfrm>
            <a:off x="7426080" y="6001168"/>
            <a:ext cx="595035" cy="338554"/>
          </a:xfrm>
          <a:prstGeom prst="rect">
            <a:avLst/>
          </a:prstGeom>
          <a:solidFill>
            <a:schemeClr val="tx2"/>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B0F0"/>
                </a:solidFill>
                <a:effectLst/>
                <a:uLnTx/>
                <a:uFillTx/>
                <a:latin typeface="Aptos"/>
                <a:ea typeface="BIZ UDPゴシック"/>
                <a:cs typeface="+mn-cs"/>
              </a:rPr>
              <a:t>検索</a:t>
            </a:r>
          </a:p>
        </p:txBody>
      </p:sp>
    </p:spTree>
    <p:extLst>
      <p:ext uri="{BB962C8B-B14F-4D97-AF65-F5344CB8AC3E}">
        <p14:creationId xmlns:p14="http://schemas.microsoft.com/office/powerpoint/2010/main" val="180689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ポーズをとる男性たち&#10;&#10;中程度の精度で自動的に生成された説明">
            <a:extLst>
              <a:ext uri="{FF2B5EF4-FFF2-40B4-BE49-F238E27FC236}">
                <a16:creationId xmlns:a16="http://schemas.microsoft.com/office/drawing/2014/main" id="{F35D4118-7B8F-B209-0862-CE2DE43826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85001">
            <a:off x="6525480" y="3733197"/>
            <a:ext cx="2921508" cy="1642546"/>
          </a:xfrm>
          <a:prstGeom prst="rect">
            <a:avLst/>
          </a:prstGeom>
          <a:effectLst>
            <a:outerShdw blurRad="50800" dist="38100" dir="2700000" algn="tl" rotWithShape="0">
              <a:prstClr val="black">
                <a:alpha val="40000"/>
              </a:prstClr>
            </a:outerShdw>
          </a:effectLst>
        </p:spPr>
      </p:pic>
      <p:pic>
        <p:nvPicPr>
          <p:cNvPr id="7" name="図 6" descr="テキスト&#10;&#10;自動的に生成された説明">
            <a:extLst>
              <a:ext uri="{FF2B5EF4-FFF2-40B4-BE49-F238E27FC236}">
                <a16:creationId xmlns:a16="http://schemas.microsoft.com/office/drawing/2014/main" id="{72FC7B80-9EDD-3E7B-77EE-E569C4076E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255" y="2222695"/>
            <a:ext cx="6228740" cy="3608714"/>
          </a:xfrm>
          <a:prstGeom prst="rect">
            <a:avLst/>
          </a:prstGeom>
          <a:effectLst>
            <a:outerShdw blurRad="50800" dist="38100" dir="2700000" algn="tl" rotWithShape="0">
              <a:prstClr val="black">
                <a:alpha val="40000"/>
              </a:prstClr>
            </a:outerShdw>
          </a:effectLst>
        </p:spPr>
      </p:pic>
      <p:sp>
        <p:nvSpPr>
          <p:cNvPr id="11" name="テキスト ボックス 10">
            <a:extLst>
              <a:ext uri="{FF2B5EF4-FFF2-40B4-BE49-F238E27FC236}">
                <a16:creationId xmlns:a16="http://schemas.microsoft.com/office/drawing/2014/main" id="{AB131001-5560-27F2-7800-7107A66171D5}"/>
              </a:ext>
            </a:extLst>
          </p:cNvPr>
          <p:cNvSpPr txBox="1"/>
          <p:nvPr/>
        </p:nvSpPr>
        <p:spPr>
          <a:xfrm>
            <a:off x="956493" y="5935956"/>
            <a:ext cx="49391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「国連子どもの権利委員会」委員　大谷美紀子氏</a:t>
            </a:r>
          </a:p>
        </p:txBody>
      </p:sp>
      <p:pic>
        <p:nvPicPr>
          <p:cNvPr id="13" name="図 12" descr="クマの人形&#10;&#10;低い精度で自動的に生成された説明">
            <a:extLst>
              <a:ext uri="{FF2B5EF4-FFF2-40B4-BE49-F238E27FC236}">
                <a16:creationId xmlns:a16="http://schemas.microsoft.com/office/drawing/2014/main" id="{21CD7D6F-EE46-9F92-7466-DDC67F30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88870">
            <a:off x="6907132" y="1045701"/>
            <a:ext cx="3392649" cy="1907433"/>
          </a:xfrm>
          <a:prstGeom prst="rect">
            <a:avLst/>
          </a:prstGeom>
          <a:effectLst>
            <a:outerShdw blurRad="50800" dist="38100" dir="2700000" algn="tl" rotWithShape="0">
              <a:prstClr val="black">
                <a:alpha val="40000"/>
              </a:prstClr>
            </a:outerShdw>
          </a:effectLst>
        </p:spPr>
      </p:pic>
      <p:pic>
        <p:nvPicPr>
          <p:cNvPr id="17" name="図 16" descr="テーブル, 男, 記号, 部屋 が含まれている画像&#10;&#10;自動的に生成された説明">
            <a:extLst>
              <a:ext uri="{FF2B5EF4-FFF2-40B4-BE49-F238E27FC236}">
                <a16:creationId xmlns:a16="http://schemas.microsoft.com/office/drawing/2014/main" id="{430E0B2C-CD67-BD72-EB4E-DDD02E383B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0201" y="2484611"/>
            <a:ext cx="3032784" cy="1705109"/>
          </a:xfrm>
          <a:prstGeom prst="rect">
            <a:avLst/>
          </a:prstGeom>
          <a:effectLst>
            <a:outerShdw blurRad="50800" dist="38100" dir="2700000" algn="tl" rotWithShape="0">
              <a:prstClr val="black">
                <a:alpha val="40000"/>
              </a:prstClr>
            </a:outerShdw>
          </a:effectLst>
        </p:spPr>
      </p:pic>
      <p:sp>
        <p:nvSpPr>
          <p:cNvPr id="6" name="テキスト ボックス 5">
            <a:extLst>
              <a:ext uri="{FF2B5EF4-FFF2-40B4-BE49-F238E27FC236}">
                <a16:creationId xmlns:a16="http://schemas.microsoft.com/office/drawing/2014/main" id="{ADA1694B-89AE-6E52-D2AC-71EF0F54D919}"/>
              </a:ext>
            </a:extLst>
          </p:cNvPr>
          <p:cNvSpPr txBox="1"/>
          <p:nvPr/>
        </p:nvSpPr>
        <p:spPr>
          <a:xfrm>
            <a:off x="0" y="943138"/>
            <a:ext cx="690205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B0F0"/>
                </a:solidFill>
                <a:effectLst/>
                <a:uLnTx/>
                <a:uFillTx/>
                <a:latin typeface="Aptos"/>
                <a:ea typeface="BIZ UDPゴシック"/>
                <a:cs typeface="+mn-cs"/>
              </a:rPr>
              <a:t>ジーン＆ケーン　</a:t>
            </a:r>
            <a:endParaRPr kumimoji="1" lang="en-US" altLang="ja-JP" sz="2400" b="1" i="0" u="none" strike="noStrike" kern="1200" cap="none" spc="0" normalizeH="0" baseline="0" noProof="0" dirty="0">
              <a:ln>
                <a:noFill/>
              </a:ln>
              <a:solidFill>
                <a:srgbClr val="00B0F0"/>
              </a:solidFill>
              <a:effectLst/>
              <a:uLnTx/>
              <a:uFillTx/>
              <a:latin typeface="Aptos"/>
              <a:ea typeface="BIZ UDP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B0F0"/>
                </a:solidFill>
                <a:effectLst/>
                <a:uLnTx/>
                <a:uFillTx/>
                <a:latin typeface="Aptos"/>
                <a:ea typeface="BIZ UDPゴシック"/>
                <a:cs typeface="+mn-cs"/>
              </a:rPr>
              <a:t>学んでみよう！子どもの権利</a:t>
            </a:r>
          </a:p>
        </p:txBody>
      </p:sp>
      <p:grpSp>
        <p:nvGrpSpPr>
          <p:cNvPr id="18" name="グループ化 17">
            <a:extLst>
              <a:ext uri="{FF2B5EF4-FFF2-40B4-BE49-F238E27FC236}">
                <a16:creationId xmlns:a16="http://schemas.microsoft.com/office/drawing/2014/main" id="{2874E8C4-5C4A-9C9F-0024-3EAA7FB8001E}"/>
              </a:ext>
            </a:extLst>
          </p:cNvPr>
          <p:cNvGrpSpPr/>
          <p:nvPr/>
        </p:nvGrpSpPr>
        <p:grpSpPr>
          <a:xfrm>
            <a:off x="-71594" y="-3248"/>
            <a:ext cx="12263594" cy="713732"/>
            <a:chOff x="-53001" y="0"/>
            <a:chExt cx="12264670" cy="908287"/>
          </a:xfrm>
        </p:grpSpPr>
        <p:pic>
          <p:nvPicPr>
            <p:cNvPr id="20" name="図 19">
              <a:extLst>
                <a:ext uri="{FF2B5EF4-FFF2-40B4-BE49-F238E27FC236}">
                  <a16:creationId xmlns:a16="http://schemas.microsoft.com/office/drawing/2014/main" id="{C4D6E20A-1F48-401F-8110-A4AD7CDACB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211669" cy="908287"/>
            </a:xfrm>
            <a:prstGeom prst="rect">
              <a:avLst/>
            </a:prstGeom>
          </p:spPr>
        </p:pic>
        <p:sp>
          <p:nvSpPr>
            <p:cNvPr id="22" name="テキスト ボックス 21">
              <a:extLst>
                <a:ext uri="{FF2B5EF4-FFF2-40B4-BE49-F238E27FC236}">
                  <a16:creationId xmlns:a16="http://schemas.microsoft.com/office/drawing/2014/main" id="{A6B26B29-8491-1D34-1B65-917279F88B24}"/>
                </a:ext>
              </a:extLst>
            </p:cNvPr>
            <p:cNvSpPr txBox="1"/>
            <p:nvPr/>
          </p:nvSpPr>
          <p:spPr>
            <a:xfrm>
              <a:off x="-53001" y="98666"/>
              <a:ext cx="7293077" cy="744178"/>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Nova" panose="020B0504020202020204" pitchFamily="34" charset="0"/>
                  <a:ea typeface="BIZ UDPゴシック" panose="020B0400000000000000" pitchFamily="50" charset="-128"/>
                  <a:cs typeface="+mn-cs"/>
                </a:rPr>
                <a:t>　　子どもの権利を学</a:t>
              </a:r>
              <a:r>
                <a:rPr lang="ja-JP" altLang="en-US" sz="3200" b="1" dirty="0">
                  <a:solidFill>
                    <a:srgbClr val="FFFFCC"/>
                  </a:solidFill>
                  <a:effectLst>
                    <a:outerShdw blurRad="38100" dist="38100" dir="2700000" algn="tl">
                      <a:srgbClr val="000000">
                        <a:alpha val="43137"/>
                      </a:srgbClr>
                    </a:outerShdw>
                  </a:effectLst>
                  <a:latin typeface="Arial Nova" panose="020B0504020202020204" pitchFamily="34" charset="0"/>
                  <a:ea typeface="BIZ UDPゴシック" panose="020B0400000000000000" pitchFamily="50" charset="-128"/>
                </a:rPr>
                <a:t>ぶ</a:t>
              </a:r>
              <a:r>
                <a:rPr kumimoji="1" lang="ja-JP" altLang="en-US" sz="32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Nova" panose="020B0504020202020204" pitchFamily="34" charset="0"/>
                  <a:ea typeface="BIZ UDPゴシック" panose="020B0400000000000000" pitchFamily="50" charset="-128"/>
                  <a:cs typeface="+mn-cs"/>
                </a:rPr>
                <a:t>動画</a:t>
              </a:r>
            </a:p>
          </p:txBody>
        </p:sp>
      </p:grpSp>
      <p:sp>
        <p:nvSpPr>
          <p:cNvPr id="2" name="テキスト ボックス 1">
            <a:extLst>
              <a:ext uri="{FF2B5EF4-FFF2-40B4-BE49-F238E27FC236}">
                <a16:creationId xmlns:a16="http://schemas.microsoft.com/office/drawing/2014/main" id="{B3DE9BE9-7156-4BEE-D6AC-207D61B3D7A4}"/>
              </a:ext>
            </a:extLst>
          </p:cNvPr>
          <p:cNvSpPr txBox="1"/>
          <p:nvPr/>
        </p:nvSpPr>
        <p:spPr>
          <a:xfrm>
            <a:off x="7284842" y="6120622"/>
            <a:ext cx="214193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Aptos"/>
                <a:ea typeface="BIZ UDPゴシック"/>
                <a:cs typeface="+mn-cs"/>
              </a:rPr>
              <a:t>ジーン＆ケーン </a:t>
            </a:r>
            <a:r>
              <a:rPr kumimoji="1" lang="en-US" altLang="ja-JP" sz="1600" b="0" i="0" u="none" strike="noStrike" kern="1200" cap="none" spc="0" normalizeH="0" baseline="0" noProof="0" dirty="0">
                <a:ln>
                  <a:noFill/>
                </a:ln>
                <a:solidFill>
                  <a:prstClr val="black"/>
                </a:solidFill>
                <a:effectLst/>
                <a:uLnTx/>
                <a:uFillTx/>
                <a:latin typeface="Aptos"/>
                <a:ea typeface="BIZ UDPゴシック"/>
                <a:cs typeface="+mn-cs"/>
              </a:rPr>
              <a:t>©NED</a:t>
            </a:r>
            <a:endParaRPr kumimoji="1" lang="ja-JP" altLang="en-US" sz="1600" b="0" i="0" u="none" strike="noStrike" kern="1200" cap="none" spc="0" normalizeH="0" baseline="0" noProof="0" dirty="0">
              <a:ln>
                <a:noFill/>
              </a:ln>
              <a:solidFill>
                <a:prstClr val="black"/>
              </a:solidFill>
              <a:effectLst/>
              <a:uLnTx/>
              <a:uFillTx/>
              <a:latin typeface="Aptos"/>
              <a:ea typeface="BIZ UDPゴシック"/>
              <a:cs typeface="+mn-cs"/>
            </a:endParaRPr>
          </a:p>
        </p:txBody>
      </p:sp>
      <p:pic>
        <p:nvPicPr>
          <p:cNvPr id="10" name="図 9">
            <a:extLst>
              <a:ext uri="{FF2B5EF4-FFF2-40B4-BE49-F238E27FC236}">
                <a16:creationId xmlns:a16="http://schemas.microsoft.com/office/drawing/2014/main" id="{09FE804D-8C58-EE5E-8C92-845169A0AF6E}"/>
              </a:ext>
            </a:extLst>
          </p:cNvPr>
          <p:cNvPicPr>
            <a:picLocks noChangeAspect="1"/>
          </p:cNvPicPr>
          <p:nvPr/>
        </p:nvPicPr>
        <p:blipFill>
          <a:blip r:embed="rId8"/>
          <a:stretch>
            <a:fillRect/>
          </a:stretch>
        </p:blipFill>
        <p:spPr>
          <a:xfrm>
            <a:off x="9721516" y="4364187"/>
            <a:ext cx="2319688" cy="2333333"/>
          </a:xfrm>
          <a:prstGeom prst="rect">
            <a:avLst/>
          </a:prstGeom>
        </p:spPr>
      </p:pic>
    </p:spTree>
    <p:extLst>
      <p:ext uri="{BB962C8B-B14F-4D97-AF65-F5344CB8AC3E}">
        <p14:creationId xmlns:p14="http://schemas.microsoft.com/office/powerpoint/2010/main" val="3472139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7AD21-79A6-B29D-858A-6B80DCA809E8}"/>
            </a:ext>
          </a:extLst>
        </p:cNvPr>
        <p:cNvGrpSpPr/>
        <p:nvPr/>
      </p:nvGrpSpPr>
      <p:grpSpPr>
        <a:xfrm>
          <a:off x="0" y="0"/>
          <a:ext cx="0" cy="0"/>
          <a:chOff x="0" y="0"/>
          <a:chExt cx="0" cy="0"/>
        </a:xfrm>
      </p:grpSpPr>
      <p:sp>
        <p:nvSpPr>
          <p:cNvPr id="376834" name="Rectangle 5" descr="右上がり対角線">
            <a:extLst>
              <a:ext uri="{FF2B5EF4-FFF2-40B4-BE49-F238E27FC236}">
                <a16:creationId xmlns:a16="http://schemas.microsoft.com/office/drawing/2014/main" id="{F8B0E5C8-D5A2-D9C4-68CC-AC25E1166E1D}"/>
              </a:ext>
            </a:extLst>
          </p:cNvPr>
          <p:cNvSpPr>
            <a:spLocks noChangeArrowheads="1"/>
          </p:cNvSpPr>
          <p:nvPr/>
        </p:nvSpPr>
        <p:spPr bwMode="auto">
          <a:xfrm>
            <a:off x="0" y="-25400"/>
            <a:ext cx="12192000" cy="929862"/>
          </a:xfrm>
          <a:prstGeom prst="rect">
            <a:avLst/>
          </a:prstGeom>
          <a:solidFill>
            <a:srgbClr val="2FAB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Times" panose="02020603050405020304" pitchFamily="18" charset="0"/>
                <a:ea typeface="ＭＳ Ｐゴシック" panose="020B0600070205080204" pitchFamily="50" charset="-128"/>
                <a:cs typeface="+mn-cs"/>
              </a:rPr>
              <a:t> 　　「ユニセフ教室」時</a:t>
            </a:r>
            <a:r>
              <a:rPr lang="ja-JP" altLang="en-US" b="1" dirty="0">
                <a:solidFill>
                  <a:srgbClr val="FFFFFF"/>
                </a:solidFill>
                <a:latin typeface="Times" panose="02020603050405020304" pitchFamily="18" charset="0"/>
              </a:rPr>
              <a:t>の配布資料</a:t>
            </a:r>
            <a:endParaRPr kumimoji="1" lang="en-US" altLang="ja-JP" sz="2400" b="1" i="0" u="none" strike="noStrike" kern="1200" cap="none" spc="0" normalizeH="0" baseline="0" noProof="0" dirty="0">
              <a:ln>
                <a:noFill/>
              </a:ln>
              <a:solidFill>
                <a:srgbClr val="FFFFFF"/>
              </a:solidFill>
              <a:effectLst/>
              <a:uLnTx/>
              <a:uFillTx/>
              <a:latin typeface="Times"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b="1" dirty="0">
                <a:solidFill>
                  <a:srgbClr val="FFFFFF"/>
                </a:solidFill>
                <a:latin typeface="Times" panose="02020603050405020304" pitchFamily="18" charset="0"/>
              </a:rPr>
              <a:t>　　　　</a:t>
            </a:r>
            <a:r>
              <a:rPr kumimoji="1" lang="ja-JP" altLang="en-US" sz="24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子どもの権利条約学習資料</a:t>
            </a:r>
            <a:r>
              <a:rPr lang="en-US" altLang="ja-JP" b="1" dirty="0">
                <a:solidFill>
                  <a:srgbClr val="FFFFFF"/>
                </a:solidFill>
                <a:latin typeface="BIZ UDPゴシック" panose="020B0400000000000000" pitchFamily="50" charset="-128"/>
                <a:ea typeface="BIZ UDPゴシック" panose="020B0400000000000000" pitchFamily="50" charset="-128"/>
              </a:rPr>
              <a:t> </a:t>
            </a:r>
            <a:r>
              <a:rPr lang="ja-JP" altLang="en-US" b="1" dirty="0">
                <a:solidFill>
                  <a:srgbClr val="FFFFFF"/>
                </a:solidFill>
                <a:latin typeface="BIZ UDPゴシック" panose="020B0400000000000000" pitchFamily="50" charset="-128"/>
                <a:ea typeface="BIZ UDPゴシック" panose="020B0400000000000000" pitchFamily="50" charset="-128"/>
              </a:rPr>
              <a:t>・　</a:t>
            </a:r>
            <a:r>
              <a:rPr kumimoji="1" lang="ja-JP" altLang="en-US" sz="24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こどものけんりプロジェクトステッカー</a:t>
            </a:r>
          </a:p>
        </p:txBody>
      </p:sp>
      <p:pic>
        <p:nvPicPr>
          <p:cNvPr id="3" name="図 2">
            <a:extLst>
              <a:ext uri="{FF2B5EF4-FFF2-40B4-BE49-F238E27FC236}">
                <a16:creationId xmlns:a16="http://schemas.microsoft.com/office/drawing/2014/main" id="{3836F082-70DC-DC06-9DB0-16C3E2155890}"/>
              </a:ext>
            </a:extLst>
          </p:cNvPr>
          <p:cNvPicPr>
            <a:picLocks noChangeAspect="1"/>
          </p:cNvPicPr>
          <p:nvPr/>
        </p:nvPicPr>
        <p:blipFill>
          <a:blip r:embed="rId3"/>
          <a:stretch>
            <a:fillRect/>
          </a:stretch>
        </p:blipFill>
        <p:spPr>
          <a:xfrm>
            <a:off x="124169" y="1023044"/>
            <a:ext cx="5167113" cy="3652988"/>
          </a:xfrm>
          <a:prstGeom prst="rect">
            <a:avLst/>
          </a:prstGeom>
          <a:ln>
            <a:solidFill>
              <a:srgbClr val="00B0F0"/>
            </a:solidFill>
          </a:ln>
        </p:spPr>
      </p:pic>
      <p:pic>
        <p:nvPicPr>
          <p:cNvPr id="5" name="図 4">
            <a:extLst>
              <a:ext uri="{FF2B5EF4-FFF2-40B4-BE49-F238E27FC236}">
                <a16:creationId xmlns:a16="http://schemas.microsoft.com/office/drawing/2014/main" id="{97EF250A-2760-B146-1F9C-4AB966A072FD}"/>
              </a:ext>
            </a:extLst>
          </p:cNvPr>
          <p:cNvPicPr>
            <a:picLocks noChangeAspect="1"/>
          </p:cNvPicPr>
          <p:nvPr/>
        </p:nvPicPr>
        <p:blipFill>
          <a:blip r:embed="rId4"/>
          <a:stretch>
            <a:fillRect/>
          </a:stretch>
        </p:blipFill>
        <p:spPr>
          <a:xfrm>
            <a:off x="3805030" y="2603367"/>
            <a:ext cx="5167113" cy="3652988"/>
          </a:xfrm>
          <a:prstGeom prst="rect">
            <a:avLst/>
          </a:prstGeom>
          <a:ln>
            <a:solidFill>
              <a:srgbClr val="0070C0"/>
            </a:solidFill>
          </a:ln>
        </p:spPr>
      </p:pic>
      <p:pic>
        <p:nvPicPr>
          <p:cNvPr id="7" name="図 6">
            <a:extLst>
              <a:ext uri="{FF2B5EF4-FFF2-40B4-BE49-F238E27FC236}">
                <a16:creationId xmlns:a16="http://schemas.microsoft.com/office/drawing/2014/main" id="{A0D857F7-65D3-3D9E-7BFE-72F70DBC6E9C}"/>
              </a:ext>
            </a:extLst>
          </p:cNvPr>
          <p:cNvPicPr>
            <a:picLocks noChangeAspect="1"/>
          </p:cNvPicPr>
          <p:nvPr/>
        </p:nvPicPr>
        <p:blipFill>
          <a:blip r:embed="rId5"/>
          <a:stretch>
            <a:fillRect/>
          </a:stretch>
        </p:blipFill>
        <p:spPr>
          <a:xfrm>
            <a:off x="9055606" y="1162878"/>
            <a:ext cx="2844943" cy="3977940"/>
          </a:xfrm>
          <a:prstGeom prst="rect">
            <a:avLst/>
          </a:prstGeom>
          <a:ln>
            <a:solidFill>
              <a:srgbClr val="0070C0"/>
            </a:solidFill>
          </a:ln>
        </p:spPr>
      </p:pic>
    </p:spTree>
    <p:extLst>
      <p:ext uri="{BB962C8B-B14F-4D97-AF65-F5344CB8AC3E}">
        <p14:creationId xmlns:p14="http://schemas.microsoft.com/office/powerpoint/2010/main" val="117083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6D541B2-8B5E-4070-1BB1-1EAED5CE8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98" y="-3248"/>
            <a:ext cx="12210598" cy="811213"/>
          </a:xfrm>
          <a:prstGeom prst="rect">
            <a:avLst/>
          </a:prstGeom>
        </p:spPr>
      </p:pic>
      <p:sp>
        <p:nvSpPr>
          <p:cNvPr id="2" name="Rectangle 5" descr="右上がり対角線">
            <a:extLst>
              <a:ext uri="{FF2B5EF4-FFF2-40B4-BE49-F238E27FC236}">
                <a16:creationId xmlns:a16="http://schemas.microsoft.com/office/drawing/2014/main" id="{81D003E9-AA10-167C-9905-FF279083CFC5}"/>
              </a:ext>
            </a:extLst>
          </p:cNvPr>
          <p:cNvSpPr>
            <a:spLocks noChangeArrowheads="1"/>
          </p:cNvSpPr>
          <p:nvPr/>
        </p:nvSpPr>
        <p:spPr bwMode="auto">
          <a:xfrm>
            <a:off x="-18598" y="0"/>
            <a:ext cx="12192000" cy="811213"/>
          </a:xfrm>
          <a:prstGeom prst="rect">
            <a:avLst/>
          </a:prstGeom>
          <a:noFill/>
          <a:ln>
            <a:noFill/>
          </a:ln>
        </p:spPr>
        <p:txBody>
          <a:bodyPr wrap="none" anchor="ctr"/>
          <a:lstStyle>
            <a:lvl1pPr defTabSz="912813">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FFFFCC"/>
                </a:solidFill>
                <a:effectLst/>
                <a:uLnTx/>
                <a:uFillTx/>
                <a:latin typeface="Times" panose="02020603050405020304" pitchFamily="18" charset="0"/>
                <a:ea typeface="ＭＳ Ｐゴシック" panose="020B0600070205080204" pitchFamily="50" charset="-128"/>
                <a:cs typeface="+mn-cs"/>
              </a:rPr>
              <a:t>　</a:t>
            </a:r>
            <a:r>
              <a:rPr lang="ja-JP" altLang="en-US" sz="3500" b="1" dirty="0">
                <a:solidFill>
                  <a:srgbClr val="FFFFCC"/>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幼い</a:t>
            </a:r>
            <a:r>
              <a:rPr kumimoji="1" lang="ja-JP" altLang="en-US" sz="35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子どもに「権利」という言葉を使わ</a:t>
            </a:r>
            <a:r>
              <a:rPr lang="ja-JP" altLang="en-US" sz="3500" b="1" dirty="0">
                <a:solidFill>
                  <a:srgbClr val="FFFFCC"/>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ない学び</a:t>
            </a:r>
            <a:endParaRPr kumimoji="1" lang="ja-JP" altLang="en-US" sz="2800" b="1" i="0" u="none" strike="noStrike" kern="1200" cap="none" spc="0" normalizeH="0" baseline="0" noProof="0" dirty="0">
              <a:ln>
                <a:noFill/>
              </a:ln>
              <a:solidFill>
                <a:srgbClr val="FFFFCC"/>
              </a:solidFill>
              <a:effectLst/>
              <a:uLnTx/>
              <a:uFillTx/>
              <a:latin typeface="BIZ UDPゴシック" panose="020B0400000000000000" pitchFamily="50" charset="-128"/>
              <a:ea typeface="BIZ UDP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3B83828D-F7EE-5F01-7C35-9AC1B7256AD9}"/>
              </a:ext>
            </a:extLst>
          </p:cNvPr>
          <p:cNvSpPr txBox="1"/>
          <p:nvPr/>
        </p:nvSpPr>
        <p:spPr>
          <a:xfrm>
            <a:off x="295190" y="807965"/>
            <a:ext cx="8587946" cy="1964897"/>
          </a:xfrm>
          <a:prstGeom prst="rect">
            <a:avLst/>
          </a:prstGeom>
          <a:noFill/>
        </p:spPr>
        <p:txBody>
          <a:bodyPr wrap="square" rtlCol="0">
            <a:spAutoFit/>
          </a:bodyPr>
          <a:lstStyle/>
          <a:p>
            <a:pPr>
              <a:lnSpc>
                <a:spcPct val="180000"/>
              </a:lnSpc>
            </a:pPr>
            <a:r>
              <a:rPr lang="ja-JP" altLang="en-US" sz="2400" dirty="0">
                <a:latin typeface="BIZ UDPゴシック" panose="020B0400000000000000" pitchFamily="50" charset="-128"/>
                <a:ea typeface="BIZ UDPゴシック" panose="020B0400000000000000" pitchFamily="50" charset="-128"/>
              </a:rPr>
              <a:t>自分の意見を大事にする。自分の考え、気持ちだから。</a:t>
            </a:r>
            <a:endParaRPr lang="en-US" altLang="ja-JP" sz="2400" dirty="0">
              <a:latin typeface="BIZ UDPゴシック" panose="020B0400000000000000" pitchFamily="50" charset="-128"/>
              <a:ea typeface="BIZ UDPゴシック" panose="020B0400000000000000" pitchFamily="50" charset="-128"/>
            </a:endParaRPr>
          </a:p>
          <a:p>
            <a:pPr>
              <a:lnSpc>
                <a:spcPct val="180000"/>
              </a:lnSpc>
            </a:pPr>
            <a:r>
              <a:rPr lang="ja-JP" altLang="en-US" sz="2400" dirty="0">
                <a:latin typeface="BIZ UDPゴシック" panose="020B0400000000000000" pitchFamily="50" charset="-128"/>
                <a:ea typeface="BIZ UDPゴシック" panose="020B0400000000000000" pitchFamily="50" charset="-128"/>
              </a:rPr>
              <a:t>ともだちの意見も大切にする。ともだちの考え、気持ちだから。</a:t>
            </a:r>
            <a:endParaRPr lang="en-US" altLang="ja-JP" sz="2400" dirty="0">
              <a:latin typeface="BIZ UDPゴシック" panose="020B0400000000000000" pitchFamily="50" charset="-128"/>
              <a:ea typeface="BIZ UDPゴシック" panose="020B0400000000000000" pitchFamily="50" charset="-128"/>
            </a:endParaRPr>
          </a:p>
          <a:p>
            <a:pPr>
              <a:lnSpc>
                <a:spcPct val="180000"/>
              </a:lnSpc>
            </a:pPr>
            <a:r>
              <a:rPr lang="ja-JP" altLang="en-US" sz="2400" b="1" dirty="0">
                <a:solidFill>
                  <a:schemeClr val="accent1">
                    <a:lumMod val="75000"/>
                  </a:schemeClr>
                </a:solidFill>
                <a:latin typeface="BIZ UDPゴシック" panose="020B0400000000000000" pitchFamily="50" charset="-128"/>
                <a:ea typeface="BIZ UDPゴシック" panose="020B0400000000000000" pitchFamily="50" charset="-128"/>
              </a:rPr>
              <a:t>　⇒ 自分と他者の権利の理解、尊重につながる学びへ</a:t>
            </a:r>
            <a:endParaRPr lang="en-US" altLang="ja-JP" sz="2400" b="1" dirty="0">
              <a:solidFill>
                <a:schemeClr val="accent1">
                  <a:lumMod val="75000"/>
                </a:schemeClr>
              </a:solidFill>
              <a:latin typeface="BIZ UDPゴシック" panose="020B0400000000000000" pitchFamily="50" charset="-128"/>
              <a:ea typeface="BIZ UDPゴシック" panose="020B0400000000000000" pitchFamily="50" charset="-128"/>
            </a:endParaRPr>
          </a:p>
        </p:txBody>
      </p:sp>
      <p:pic>
        <p:nvPicPr>
          <p:cNvPr id="7" name="図 6">
            <a:extLst>
              <a:ext uri="{FF2B5EF4-FFF2-40B4-BE49-F238E27FC236}">
                <a16:creationId xmlns:a16="http://schemas.microsoft.com/office/drawing/2014/main" id="{9E52F9C6-3CCC-0AAE-A5F8-94501EB703D7}"/>
              </a:ext>
            </a:extLst>
          </p:cNvPr>
          <p:cNvPicPr>
            <a:picLocks noChangeAspect="1"/>
          </p:cNvPicPr>
          <p:nvPr/>
        </p:nvPicPr>
        <p:blipFill>
          <a:blip r:embed="rId4"/>
          <a:stretch>
            <a:fillRect/>
          </a:stretch>
        </p:blipFill>
        <p:spPr>
          <a:xfrm>
            <a:off x="708871" y="3423165"/>
            <a:ext cx="10737062" cy="3201661"/>
          </a:xfrm>
          <a:prstGeom prst="rect">
            <a:avLst/>
          </a:prstGeom>
        </p:spPr>
      </p:pic>
      <p:pic>
        <p:nvPicPr>
          <p:cNvPr id="5" name="図 4">
            <a:extLst>
              <a:ext uri="{FF2B5EF4-FFF2-40B4-BE49-F238E27FC236}">
                <a16:creationId xmlns:a16="http://schemas.microsoft.com/office/drawing/2014/main" id="{BCD27F59-88BE-7E71-6A53-FE25DD17BA5F}"/>
              </a:ext>
            </a:extLst>
          </p:cNvPr>
          <p:cNvPicPr>
            <a:picLocks noChangeAspect="1"/>
          </p:cNvPicPr>
          <p:nvPr/>
        </p:nvPicPr>
        <p:blipFill>
          <a:blip r:embed="rId5"/>
          <a:stretch>
            <a:fillRect/>
          </a:stretch>
        </p:blipFill>
        <p:spPr>
          <a:xfrm>
            <a:off x="8883136" y="807965"/>
            <a:ext cx="2775877" cy="2395146"/>
          </a:xfrm>
          <a:prstGeom prst="rect">
            <a:avLst/>
          </a:prstGeom>
        </p:spPr>
      </p:pic>
      <p:pic>
        <p:nvPicPr>
          <p:cNvPr id="10" name="図 9">
            <a:extLst>
              <a:ext uri="{FF2B5EF4-FFF2-40B4-BE49-F238E27FC236}">
                <a16:creationId xmlns:a16="http://schemas.microsoft.com/office/drawing/2014/main" id="{6354DE76-3F68-1218-698E-06AAFC527FF2}"/>
              </a:ext>
            </a:extLst>
          </p:cNvPr>
          <p:cNvPicPr>
            <a:picLocks noChangeAspect="1"/>
          </p:cNvPicPr>
          <p:nvPr/>
        </p:nvPicPr>
        <p:blipFill>
          <a:blip r:embed="rId6"/>
          <a:stretch>
            <a:fillRect/>
          </a:stretch>
        </p:blipFill>
        <p:spPr>
          <a:xfrm>
            <a:off x="3041048" y="5602343"/>
            <a:ext cx="1134712" cy="1114636"/>
          </a:xfrm>
          <a:prstGeom prst="rect">
            <a:avLst/>
          </a:prstGeom>
        </p:spPr>
      </p:pic>
      <p:pic>
        <p:nvPicPr>
          <p:cNvPr id="12" name="図 11">
            <a:extLst>
              <a:ext uri="{FF2B5EF4-FFF2-40B4-BE49-F238E27FC236}">
                <a16:creationId xmlns:a16="http://schemas.microsoft.com/office/drawing/2014/main" id="{1E5D69C1-2409-C1EC-9AC5-A8B64906DAAC}"/>
              </a:ext>
            </a:extLst>
          </p:cNvPr>
          <p:cNvPicPr>
            <a:picLocks noChangeAspect="1"/>
          </p:cNvPicPr>
          <p:nvPr/>
        </p:nvPicPr>
        <p:blipFill>
          <a:blip r:embed="rId7"/>
          <a:stretch>
            <a:fillRect/>
          </a:stretch>
        </p:blipFill>
        <p:spPr>
          <a:xfrm>
            <a:off x="6752067" y="5543968"/>
            <a:ext cx="1134712" cy="1080858"/>
          </a:xfrm>
          <a:prstGeom prst="rect">
            <a:avLst/>
          </a:prstGeom>
        </p:spPr>
      </p:pic>
      <p:pic>
        <p:nvPicPr>
          <p:cNvPr id="14" name="図 13">
            <a:extLst>
              <a:ext uri="{FF2B5EF4-FFF2-40B4-BE49-F238E27FC236}">
                <a16:creationId xmlns:a16="http://schemas.microsoft.com/office/drawing/2014/main" id="{A202879A-C682-A1A3-F2A1-F49C7DDD0BC6}"/>
              </a:ext>
            </a:extLst>
          </p:cNvPr>
          <p:cNvPicPr>
            <a:picLocks noChangeAspect="1"/>
          </p:cNvPicPr>
          <p:nvPr/>
        </p:nvPicPr>
        <p:blipFill>
          <a:blip r:embed="rId8"/>
          <a:stretch>
            <a:fillRect/>
          </a:stretch>
        </p:blipFill>
        <p:spPr>
          <a:xfrm>
            <a:off x="10691418" y="5508127"/>
            <a:ext cx="1134711" cy="1132180"/>
          </a:xfrm>
          <a:prstGeom prst="rect">
            <a:avLst/>
          </a:prstGeom>
        </p:spPr>
      </p:pic>
      <p:sp>
        <p:nvSpPr>
          <p:cNvPr id="4" name="テキスト ボックス 3">
            <a:extLst>
              <a:ext uri="{FF2B5EF4-FFF2-40B4-BE49-F238E27FC236}">
                <a16:creationId xmlns:a16="http://schemas.microsoft.com/office/drawing/2014/main" id="{AE45CD71-7F59-44E0-4068-45FDF6492B7E}"/>
              </a:ext>
            </a:extLst>
          </p:cNvPr>
          <p:cNvSpPr txBox="1"/>
          <p:nvPr/>
        </p:nvSpPr>
        <p:spPr>
          <a:xfrm>
            <a:off x="328675" y="3082306"/>
            <a:ext cx="568296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低年齢向け動画　</a:t>
            </a:r>
            <a:r>
              <a:rPr kumimoji="1" lang="ja-JP" altLang="en-US" sz="24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「あたりまえ認定」シリーズ</a:t>
            </a:r>
            <a:endParaRPr kumimoji="1" lang="ja-JP" altLang="en-US" sz="28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638CF-D956-2DAE-AB92-74528C5E5DE7}"/>
            </a:ext>
          </a:extLst>
        </p:cNvPr>
        <p:cNvGrpSpPr/>
        <p:nvPr/>
      </p:nvGrpSpPr>
      <p:grpSpPr>
        <a:xfrm>
          <a:off x="0" y="0"/>
          <a:ext cx="0" cy="0"/>
          <a:chOff x="0" y="0"/>
          <a:chExt cx="0" cy="0"/>
        </a:xfrm>
      </p:grpSpPr>
      <p:sp>
        <p:nvSpPr>
          <p:cNvPr id="2" name="Rectangle 5" descr="右上がり対角線">
            <a:extLst>
              <a:ext uri="{FF2B5EF4-FFF2-40B4-BE49-F238E27FC236}">
                <a16:creationId xmlns:a16="http://schemas.microsoft.com/office/drawing/2014/main" id="{F163C844-26E2-C9D7-303A-84F586BFB4DB}"/>
              </a:ext>
            </a:extLst>
          </p:cNvPr>
          <p:cNvSpPr>
            <a:spLocks noChangeArrowheads="1"/>
          </p:cNvSpPr>
          <p:nvPr/>
        </p:nvSpPr>
        <p:spPr bwMode="auto">
          <a:xfrm>
            <a:off x="0" y="0"/>
            <a:ext cx="12192000" cy="811213"/>
          </a:xfrm>
          <a:prstGeom prst="rect">
            <a:avLst/>
          </a:prstGeom>
          <a:solidFill>
            <a:srgbClr val="0095FA"/>
          </a:solidFill>
          <a:ln>
            <a:noFill/>
          </a:ln>
        </p:spPr>
        <p:txBody>
          <a:bodyPr wrap="none" anchor="ctr"/>
          <a:lstStyle>
            <a:lvl1pPr defTabSz="912813">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FFFFFF"/>
                </a:solidFill>
                <a:effectLst/>
                <a:uLnTx/>
                <a:uFillTx/>
                <a:latin typeface="Times" panose="02020603050405020304" pitchFamily="18" charset="0"/>
                <a:ea typeface="ＭＳ Ｐゴシック" panose="020B0600070205080204" pitchFamily="50" charset="-128"/>
                <a:cs typeface="+mn-cs"/>
              </a:rPr>
              <a:t>　</a:t>
            </a:r>
            <a:r>
              <a:rPr kumimoji="1" lang="en-US" altLang="ja-JP" sz="3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a:t>
            </a:r>
            <a:r>
              <a:rPr kumimoji="1" lang="ja-JP" altLang="en-US" sz="3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こえ”のうた　</a:t>
            </a:r>
            <a:endParaRPr kumimoji="1" lang="en-US" altLang="ja-JP" sz="3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11E40EF1-1A9B-94DF-3E11-7EE48B86C49D}"/>
              </a:ext>
            </a:extLst>
          </p:cNvPr>
          <p:cNvSpPr txBox="1"/>
          <p:nvPr/>
        </p:nvSpPr>
        <p:spPr>
          <a:xfrm>
            <a:off x="547816" y="811213"/>
            <a:ext cx="11096367" cy="635302"/>
          </a:xfrm>
          <a:prstGeom prst="rect">
            <a:avLst/>
          </a:prstGeom>
          <a:noFill/>
        </p:spPr>
        <p:txBody>
          <a:bodyPr wrap="square" rtlCol="0">
            <a:spAutoFit/>
          </a:bodyPr>
          <a:lstStyle/>
          <a:p>
            <a:pPr>
              <a:lnSpc>
                <a:spcPct val="180000"/>
              </a:lnSpc>
            </a:pPr>
            <a:r>
              <a:rPr lang="ja-JP" altLang="en-US" sz="2400" dirty="0">
                <a:latin typeface="BIZ UDPゴシック" panose="020B0400000000000000" pitchFamily="50" charset="-128"/>
                <a:ea typeface="BIZ UDPゴシック" panose="020B0400000000000000" pitchFamily="50" charset="-128"/>
              </a:rPr>
              <a:t>歌詞に出てくる“こえ”は、一人ひとりの気持ち、考え方、意見、そして権利のたとえ</a:t>
            </a:r>
            <a:endParaRPr lang="en-US" altLang="ja-JP" sz="2400" dirty="0">
              <a:latin typeface="BIZ UDPゴシック" panose="020B0400000000000000" pitchFamily="50" charset="-128"/>
              <a:ea typeface="BIZ UDPゴシック" panose="020B0400000000000000" pitchFamily="50" charset="-128"/>
            </a:endParaRPr>
          </a:p>
        </p:txBody>
      </p:sp>
      <p:pic>
        <p:nvPicPr>
          <p:cNvPr id="8" name="図 7">
            <a:extLst>
              <a:ext uri="{FF2B5EF4-FFF2-40B4-BE49-F238E27FC236}">
                <a16:creationId xmlns:a16="http://schemas.microsoft.com/office/drawing/2014/main" id="{A2A81919-45A1-DA0C-E984-DBB33D6C00B0}"/>
              </a:ext>
            </a:extLst>
          </p:cNvPr>
          <p:cNvPicPr>
            <a:picLocks noChangeAspect="1"/>
          </p:cNvPicPr>
          <p:nvPr/>
        </p:nvPicPr>
        <p:blipFill>
          <a:blip r:embed="rId3"/>
          <a:stretch>
            <a:fillRect/>
          </a:stretch>
        </p:blipFill>
        <p:spPr>
          <a:xfrm>
            <a:off x="93090" y="1622426"/>
            <a:ext cx="2991923" cy="1837431"/>
          </a:xfrm>
          <a:prstGeom prst="rect">
            <a:avLst/>
          </a:prstGeom>
        </p:spPr>
      </p:pic>
      <p:pic>
        <p:nvPicPr>
          <p:cNvPr id="10" name="図 9">
            <a:extLst>
              <a:ext uri="{FF2B5EF4-FFF2-40B4-BE49-F238E27FC236}">
                <a16:creationId xmlns:a16="http://schemas.microsoft.com/office/drawing/2014/main" id="{10565B6A-FB22-ADA3-C131-60DA6BA50EE4}"/>
              </a:ext>
            </a:extLst>
          </p:cNvPr>
          <p:cNvPicPr>
            <a:picLocks noChangeAspect="1"/>
          </p:cNvPicPr>
          <p:nvPr/>
        </p:nvPicPr>
        <p:blipFill>
          <a:blip r:embed="rId4"/>
          <a:stretch>
            <a:fillRect/>
          </a:stretch>
        </p:blipFill>
        <p:spPr>
          <a:xfrm>
            <a:off x="3085013" y="1622426"/>
            <a:ext cx="8700423" cy="4893988"/>
          </a:xfrm>
          <a:prstGeom prst="rect">
            <a:avLst/>
          </a:prstGeom>
        </p:spPr>
      </p:pic>
      <p:pic>
        <p:nvPicPr>
          <p:cNvPr id="5" name="図 4">
            <a:extLst>
              <a:ext uri="{FF2B5EF4-FFF2-40B4-BE49-F238E27FC236}">
                <a16:creationId xmlns:a16="http://schemas.microsoft.com/office/drawing/2014/main" id="{03B46B34-A277-5A88-16DE-F81E8360CDD7}"/>
              </a:ext>
            </a:extLst>
          </p:cNvPr>
          <p:cNvPicPr>
            <a:picLocks noChangeAspect="1"/>
          </p:cNvPicPr>
          <p:nvPr/>
        </p:nvPicPr>
        <p:blipFill>
          <a:blip r:embed="rId5"/>
          <a:stretch>
            <a:fillRect/>
          </a:stretch>
        </p:blipFill>
        <p:spPr>
          <a:xfrm>
            <a:off x="0" y="3635768"/>
            <a:ext cx="3000375" cy="3000375"/>
          </a:xfrm>
          <a:prstGeom prst="rect">
            <a:avLst/>
          </a:prstGeom>
        </p:spPr>
      </p:pic>
    </p:spTree>
    <p:extLst>
      <p:ext uri="{BB962C8B-B14F-4D97-AF65-F5344CB8AC3E}">
        <p14:creationId xmlns:p14="http://schemas.microsoft.com/office/powerpoint/2010/main" val="555594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B68474F-AE66-ECF5-5D6D-603CFB44B998}"/>
              </a:ext>
            </a:extLst>
          </p:cNvPr>
          <p:cNvSpPr txBox="1">
            <a:spLocks noChangeArrowheads="1"/>
          </p:cNvSpPr>
          <p:nvPr/>
        </p:nvSpPr>
        <p:spPr bwMode="auto">
          <a:xfrm>
            <a:off x="1981200" y="1600200"/>
            <a:ext cx="8763000" cy="3975100"/>
          </a:xfrm>
          <a:prstGeom prst="rect">
            <a:avLst/>
          </a:prstGeom>
          <a:noFill/>
          <a:ln>
            <a:noFill/>
          </a:ln>
        </p:spPr>
        <p:txBody>
          <a:bodyPr>
            <a:spAutoFit/>
          </a:bodyP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3400" b="1"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すべての人が、生まれながらに、</a:t>
            </a:r>
            <a:endParaRPr kumimoji="1" lang="en-US" altLang="ja-JP" sz="3400" b="1"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「人が人として　幸せに生きていくための</a:t>
            </a:r>
            <a:endParaRPr kumimoji="1" lang="en-US" altLang="ja-JP" sz="3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　権利」＝基本的人権　</a:t>
            </a:r>
            <a:r>
              <a:rPr kumimoji="1" lang="ja-JP" altLang="en-US" sz="3400" b="1"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を　</a:t>
            </a:r>
            <a:endParaRPr kumimoji="1" lang="en-US" altLang="ja-JP" sz="3400" b="1"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3400" b="1" i="0" u="sng"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無条件に</a:t>
            </a:r>
            <a:r>
              <a:rPr kumimoji="1" lang="ja-JP" altLang="en-US" sz="3400" b="1"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　もっています。</a:t>
            </a:r>
            <a:endParaRPr kumimoji="1" lang="en-US" altLang="ja-JP" sz="3400" b="1"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3400" b="1"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だれもこの権利を奪うことはできません。</a:t>
            </a:r>
            <a:endParaRPr kumimoji="1" lang="en-US" altLang="ja-JP" sz="3400" b="1"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endParaRPr>
          </a:p>
        </p:txBody>
      </p:sp>
      <p:pic>
        <p:nvPicPr>
          <p:cNvPr id="5" name="図 1">
            <a:extLst>
              <a:ext uri="{FF2B5EF4-FFF2-40B4-BE49-F238E27FC236}">
                <a16:creationId xmlns:a16="http://schemas.microsoft.com/office/drawing/2014/main" id="{22B4C6F3-02F4-B306-E4B5-1D65661C3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86" y="224714"/>
            <a:ext cx="11826745" cy="64085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a:extLst>
              <a:ext uri="{FF2B5EF4-FFF2-40B4-BE49-F238E27FC236}">
                <a16:creationId xmlns:a16="http://schemas.microsoft.com/office/drawing/2014/main" id="{46240696-FC6D-B7B2-D3EA-BACF9CDAEE2D}"/>
              </a:ext>
            </a:extLst>
          </p:cNvPr>
          <p:cNvPicPr>
            <a:picLocks noChangeAspect="1"/>
          </p:cNvPicPr>
          <p:nvPr/>
        </p:nvPicPr>
        <p:blipFill>
          <a:blip r:embed="rId4"/>
          <a:stretch>
            <a:fillRect/>
          </a:stretch>
        </p:blipFill>
        <p:spPr>
          <a:xfrm>
            <a:off x="9161839" y="3905914"/>
            <a:ext cx="1582361" cy="1864247"/>
          </a:xfrm>
          <a:prstGeom prst="rect">
            <a:avLst/>
          </a:prstGeom>
          <a:effectLst/>
        </p:spPr>
      </p:pic>
      <p:sp>
        <p:nvSpPr>
          <p:cNvPr id="11" name="テキスト ボックス 10">
            <a:extLst>
              <a:ext uri="{FF2B5EF4-FFF2-40B4-BE49-F238E27FC236}">
                <a16:creationId xmlns:a16="http://schemas.microsoft.com/office/drawing/2014/main" id="{82CAD8A3-E78E-B896-4D84-9E097136685C}"/>
              </a:ext>
            </a:extLst>
          </p:cNvPr>
          <p:cNvSpPr txBox="1"/>
          <p:nvPr/>
        </p:nvSpPr>
        <p:spPr>
          <a:xfrm>
            <a:off x="1713703" y="1405339"/>
            <a:ext cx="2830513" cy="769441"/>
          </a:xfrm>
          <a:prstGeom prst="rect">
            <a:avLst/>
          </a:prstGeom>
          <a:noFill/>
        </p:spPr>
        <p:txBody>
          <a:bodyPr>
            <a:spAutoFit/>
          </a:bodyPr>
          <a:lstStyle/>
          <a:p>
            <a:pPr marL="57150" marR="0" lvl="0" indent="0" algn="l" defTabSz="914400" rtl="0" eaLnBrk="1" fontAlgn="auto" latinLnBrk="0" hangingPunct="1">
              <a:lnSpc>
                <a:spcPct val="100000"/>
              </a:lnSpc>
              <a:spcBef>
                <a:spcPct val="30000"/>
              </a:spcBef>
              <a:spcAft>
                <a:spcPts val="0"/>
              </a:spcAft>
              <a:buClrTx/>
              <a:buSzTx/>
              <a:buFontTx/>
              <a:buNone/>
              <a:tabLst/>
              <a:defRPr/>
            </a:pPr>
            <a:r>
              <a:rPr kumimoji="1" lang="ja-JP" altLang="en-US" sz="4400" b="1" i="0" u="none" strike="noStrike" kern="0" cap="none" spc="100" normalizeH="0" baseline="0" noProof="0" dirty="0">
                <a:ln>
                  <a:noFill/>
                </a:ln>
                <a:solidFill>
                  <a:srgbClr val="0095FA"/>
                </a:solidFill>
                <a:effectLst/>
                <a:uLnTx/>
                <a:uFillTx/>
                <a:latin typeface="BIZ UDPゴシック" panose="020B0400000000000000" pitchFamily="50" charset="-128"/>
                <a:ea typeface="BIZ UDPゴシック" panose="020B0400000000000000" pitchFamily="50" charset="-128"/>
                <a:cs typeface="+mn-cs"/>
              </a:rPr>
              <a:t>人権とは</a:t>
            </a:r>
          </a:p>
        </p:txBody>
      </p:sp>
      <p:sp>
        <p:nvSpPr>
          <p:cNvPr id="2" name="テキスト ボックス 1">
            <a:extLst>
              <a:ext uri="{FF2B5EF4-FFF2-40B4-BE49-F238E27FC236}">
                <a16:creationId xmlns:a16="http://schemas.microsoft.com/office/drawing/2014/main" id="{81F731BF-B1C0-FDA2-DFC7-EE7D82C5CE35}"/>
              </a:ext>
            </a:extLst>
          </p:cNvPr>
          <p:cNvSpPr txBox="1">
            <a:spLocks noChangeArrowheads="1"/>
          </p:cNvSpPr>
          <p:nvPr/>
        </p:nvSpPr>
        <p:spPr bwMode="auto">
          <a:xfrm>
            <a:off x="1836234" y="2174780"/>
            <a:ext cx="8519531" cy="2594300"/>
          </a:xfrm>
          <a:prstGeom prst="rect">
            <a:avLst/>
          </a:prstGeom>
          <a:noFill/>
          <a:ln>
            <a:noFill/>
          </a:ln>
        </p:spPr>
        <p:txBody>
          <a:bodyPr wrap="square">
            <a:spAutoFit/>
          </a:bodyP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44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人間としての尊厳や価値が守られ、</a:t>
            </a:r>
            <a:endParaRPr kumimoji="1" lang="en-US" altLang="ja-JP" sz="44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30000"/>
              </a:lnSpc>
              <a:spcBef>
                <a:spcPct val="0"/>
              </a:spcBef>
              <a:spcAft>
                <a:spcPts val="0"/>
              </a:spcAft>
              <a:buClrTx/>
              <a:buSzTx/>
              <a:buFontTx/>
              <a:buNone/>
              <a:tabLst/>
              <a:defRPr/>
            </a:pPr>
            <a:r>
              <a:rPr kumimoji="1" lang="ja-JP" altLang="en-US" sz="44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人として幸せに生きていくためにすべての人がもっている権利　　　</a:t>
            </a:r>
            <a:endParaRPr kumimoji="1" lang="en-US" altLang="ja-JP" sz="4400" b="1" i="1" u="none" strike="noStrike" kern="1200" cap="none" spc="0" normalizeH="0" baseline="0" noProof="0" dirty="0">
              <a:ln>
                <a:noFill/>
              </a:ln>
              <a:solidFill>
                <a:srgbClr val="7030A0"/>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8688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1">
            <a:extLst>
              <a:ext uri="{FF2B5EF4-FFF2-40B4-BE49-F238E27FC236}">
                <a16:creationId xmlns:a16="http://schemas.microsoft.com/office/drawing/2014/main" id="{D8466446-308C-0A5D-EE4E-C10DF740B89C}"/>
              </a:ext>
            </a:extLst>
          </p:cNvPr>
          <p:cNvGrpSpPr>
            <a:grpSpLocks/>
          </p:cNvGrpSpPr>
          <p:nvPr/>
        </p:nvGrpSpPr>
        <p:grpSpPr bwMode="auto">
          <a:xfrm>
            <a:off x="4618038" y="765175"/>
            <a:ext cx="7086600" cy="6173788"/>
            <a:chOff x="4110736" y="864096"/>
            <a:chExt cx="6264696" cy="6055869"/>
          </a:xfrm>
        </p:grpSpPr>
        <p:pic>
          <p:nvPicPr>
            <p:cNvPr id="4" name="図 3">
              <a:extLst>
                <a:ext uri="{FF2B5EF4-FFF2-40B4-BE49-F238E27FC236}">
                  <a16:creationId xmlns:a16="http://schemas.microsoft.com/office/drawing/2014/main" id="{6A996B6F-588B-F778-F2E8-F0EB9FB03157}"/>
                </a:ext>
              </a:extLst>
            </p:cNvPr>
            <p:cNvPicPr>
              <a:picLocks noChangeAspect="1"/>
            </p:cNvPicPr>
            <p:nvPr/>
          </p:nvPicPr>
          <p:blipFill rotWithShape="1">
            <a:blip r:embed="rId3" cstate="screen">
              <a:clrChange>
                <a:clrFrom>
                  <a:srgbClr val="FFFFFF"/>
                </a:clrFrom>
                <a:clrTo>
                  <a:srgbClr val="FFFFFF">
                    <a:alpha val="0"/>
                  </a:srgbClr>
                </a:clrTo>
              </a:clrChange>
              <a:duotone>
                <a:schemeClr val="bg2">
                  <a:shade val="45000"/>
                  <a:satMod val="135000"/>
                </a:schemeClr>
                <a:prstClr val="white"/>
              </a:duotone>
            </a:blip>
            <a:srcRect l="48845" t="63567" r="23605" b="12257"/>
            <a:stretch/>
          </p:blipFill>
          <p:spPr>
            <a:xfrm rot="21326005" flipH="1">
              <a:off x="5167146" y="4865743"/>
              <a:ext cx="1587054" cy="2054222"/>
            </a:xfrm>
            <a:prstGeom prst="rect">
              <a:avLst/>
            </a:prstGeom>
          </p:spPr>
        </p:pic>
        <p:pic>
          <p:nvPicPr>
            <p:cNvPr id="7" name="図 6">
              <a:extLst>
                <a:ext uri="{FF2B5EF4-FFF2-40B4-BE49-F238E27FC236}">
                  <a16:creationId xmlns:a16="http://schemas.microsoft.com/office/drawing/2014/main" id="{17911FD6-CC96-D25D-E28B-BA66F95AB074}"/>
                </a:ext>
              </a:extLst>
            </p:cNvPr>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flipH="1">
              <a:off x="4110736" y="864096"/>
              <a:ext cx="6264696" cy="5993903"/>
            </a:xfrm>
            <a:prstGeom prst="rect">
              <a:avLst/>
            </a:prstGeom>
          </p:spPr>
        </p:pic>
      </p:grpSp>
      <p:pic>
        <p:nvPicPr>
          <p:cNvPr id="2" name="図 1">
            <a:extLst>
              <a:ext uri="{FF2B5EF4-FFF2-40B4-BE49-F238E27FC236}">
                <a16:creationId xmlns:a16="http://schemas.microsoft.com/office/drawing/2014/main" id="{0FEFDCB8-9F24-45F8-8D49-F623D5D27A0E}"/>
              </a:ext>
            </a:extLst>
          </p:cNvPr>
          <p:cNvPicPr>
            <a:picLocks noChangeAspect="1"/>
          </p:cNvPicPr>
          <p:nvPr/>
        </p:nvPicPr>
        <p:blipFill>
          <a:blip r:embed="rId4"/>
          <a:stretch>
            <a:fillRect/>
          </a:stretch>
        </p:blipFill>
        <p:spPr>
          <a:xfrm>
            <a:off x="257143" y="1051560"/>
            <a:ext cx="4319905" cy="5371566"/>
          </a:xfrm>
          <a:prstGeom prst="rect">
            <a:avLst/>
          </a:prstGeom>
          <a:effectLst>
            <a:softEdge rad="63500"/>
          </a:effectLst>
        </p:spPr>
      </p:pic>
      <p:sp>
        <p:nvSpPr>
          <p:cNvPr id="5" name="テキスト ボックス 4">
            <a:extLst>
              <a:ext uri="{FF2B5EF4-FFF2-40B4-BE49-F238E27FC236}">
                <a16:creationId xmlns:a16="http://schemas.microsoft.com/office/drawing/2014/main" id="{802CD727-1A2C-4BB1-9695-2AD34702E806}"/>
              </a:ext>
            </a:extLst>
          </p:cNvPr>
          <p:cNvSpPr txBox="1"/>
          <p:nvPr/>
        </p:nvSpPr>
        <p:spPr>
          <a:xfrm>
            <a:off x="5134292" y="892319"/>
            <a:ext cx="6879908" cy="36625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sng" strike="noStrike" kern="1200" cap="none" spc="0" normalizeH="0" baseline="0" noProof="0" dirty="0">
                <a:ln>
                  <a:noFill/>
                </a:ln>
                <a:solidFill>
                  <a:srgbClr val="4472C4"/>
                </a:solidFill>
                <a:effectLst/>
                <a:uLnTx/>
                <a:uFillTx/>
                <a:latin typeface="BIZ UDPゴシック" panose="020B0400000000000000" pitchFamily="50" charset="-128"/>
                <a:ea typeface="BIZ UDPゴシック" panose="020B0400000000000000" pitchFamily="50" charset="-128"/>
                <a:cs typeface="+mn-cs"/>
              </a:rPr>
              <a:t>1945</a:t>
            </a:r>
            <a:r>
              <a:rPr kumimoji="1" lang="ja-JP" altLang="en-US" sz="2400" b="0" i="0" u="sng" strike="noStrike" kern="1200" cap="none" spc="0" normalizeH="0" baseline="0" noProof="0" dirty="0">
                <a:ln>
                  <a:noFill/>
                </a:ln>
                <a:solidFill>
                  <a:srgbClr val="4472C4"/>
                </a:solidFill>
                <a:effectLst/>
                <a:uLnTx/>
                <a:uFillTx/>
                <a:latin typeface="BIZ UDPゴシック" panose="020B0400000000000000" pitchFamily="50" charset="-128"/>
                <a:ea typeface="BIZ UDPゴシック" panose="020B0400000000000000" pitchFamily="50" charset="-128"/>
                <a:cs typeface="+mn-cs"/>
              </a:rPr>
              <a:t>年　国連憲章</a:t>
            </a:r>
            <a:r>
              <a:rPr kumimoji="1" lang="ja-JP" altLang="en-US" sz="2400" b="0" i="0" u="none" strike="noStrike" kern="1200" cap="none" spc="0" normalizeH="0" baseline="0" noProof="0" dirty="0">
                <a:ln>
                  <a:noFill/>
                </a:ln>
                <a:solidFill>
                  <a:srgbClr val="4472C4"/>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2400" b="0" i="0" u="none" strike="noStrike" kern="1200" cap="none" spc="0" normalizeH="0" baseline="0" noProof="0" dirty="0">
              <a:ln>
                <a:noFill/>
              </a:ln>
              <a:solidFill>
                <a:srgbClr val="4472C4"/>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“言語に絶する悲哀を人類に与えた戦争の惨害から将来の世代を救うために、</a:t>
            </a:r>
            <a:r>
              <a:rPr kumimoji="1" lang="ja-JP" altLang="en-US" sz="2200" b="0" i="0" u="none"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cs typeface="+mn-cs"/>
              </a:rPr>
              <a:t>基本的人権と人間の尊厳・価値を守る</a:t>
            </a:r>
            <a:r>
              <a:rPr kumimoji="1" lang="ja-JP" altLang="en-US" sz="2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2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p>
            <a:pPr lvl="0">
              <a:spcBef>
                <a:spcPct val="0"/>
              </a:spcBef>
            </a:pPr>
            <a:r>
              <a:rPr kumimoji="1" lang="en-US" altLang="ja-JP" sz="2400" b="0" i="0" u="none" strike="noStrike" kern="1200" cap="none" spc="0" normalizeH="0" baseline="0" noProof="0" dirty="0">
                <a:ln>
                  <a:noFill/>
                </a:ln>
                <a:solidFill>
                  <a:srgbClr val="4472C4"/>
                </a:solidFill>
                <a:effectLst/>
                <a:uLnTx/>
                <a:uFillTx/>
                <a:latin typeface="BIZ UDPゴシック" panose="020B0400000000000000" pitchFamily="50" charset="-128"/>
                <a:ea typeface="BIZ UDPゴシック" panose="020B0400000000000000" pitchFamily="50" charset="-128"/>
                <a:cs typeface="+mn-cs"/>
                <a:hlinkClick r:id="rId5"/>
              </a:rPr>
              <a:t>1948</a:t>
            </a:r>
            <a:r>
              <a:rPr kumimoji="1" lang="ja-JP" altLang="en-US" sz="2400" b="0" i="0" u="none" strike="noStrike" kern="1200" cap="none" spc="0" normalizeH="0" baseline="0" noProof="0" dirty="0">
                <a:ln>
                  <a:noFill/>
                </a:ln>
                <a:solidFill>
                  <a:srgbClr val="4472C4"/>
                </a:solidFill>
                <a:effectLst/>
                <a:uLnTx/>
                <a:uFillTx/>
                <a:latin typeface="BIZ UDPゴシック" panose="020B0400000000000000" pitchFamily="50" charset="-128"/>
                <a:ea typeface="BIZ UDPゴシック" panose="020B0400000000000000" pitchFamily="50" charset="-128"/>
                <a:cs typeface="+mn-cs"/>
                <a:hlinkClick r:id="rId5"/>
              </a:rPr>
              <a:t>年　世界人権宣言</a:t>
            </a:r>
            <a:r>
              <a:rPr kumimoji="1" lang="ja-JP" altLang="en-US" sz="2400" b="0" i="0" u="none" strike="noStrike" kern="1200" cap="none" spc="0" normalizeH="0" baseline="0" noProof="0" dirty="0">
                <a:ln>
                  <a:noFill/>
                </a:ln>
                <a:solidFill>
                  <a:srgbClr val="4472C4"/>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24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“人類の社会を形づくる</a:t>
            </a:r>
            <a:r>
              <a:rPr kumimoji="1" lang="ja-JP" altLang="en-US" sz="2200" b="0" i="0" u="none"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cs typeface="+mn-cs"/>
              </a:rPr>
              <a:t>すべての人の尊厳や、平等にある権利</a:t>
            </a:r>
            <a:r>
              <a:rPr kumimoji="1" lang="ja-JP" altLang="en-US" sz="22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を認めることは、世界の自由、正義、平和の基礎である”</a:t>
            </a:r>
            <a:endParaRPr kumimoji="1" lang="en-US" altLang="ja-JP" sz="22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p>
            <a:pPr lvl="0" algn="r">
              <a:spcBef>
                <a:spcPct val="0"/>
              </a:spcBef>
            </a:pPr>
            <a:r>
              <a:rPr lang="ja-JP" altLang="en-US" sz="2200" dirty="0">
                <a:solidFill>
                  <a:srgbClr val="000000"/>
                </a:solidFill>
                <a:latin typeface="BIZ UDPゴシック" panose="020B0400000000000000" pitchFamily="50" charset="-128"/>
                <a:ea typeface="BIZ UDPゴシック" panose="020B0400000000000000" pitchFamily="50" charset="-128"/>
              </a:rPr>
              <a:t>　　</a:t>
            </a:r>
            <a:r>
              <a:rPr lang="en-US" altLang="ja-JP" sz="1600" dirty="0">
                <a:solidFill>
                  <a:srgbClr val="000000"/>
                </a:solidFill>
                <a:latin typeface="BIZ UDPゴシック" panose="020B0400000000000000" pitchFamily="50" charset="-128"/>
                <a:ea typeface="BIZ UDPゴシック" panose="020B0400000000000000" pitchFamily="50" charset="-128"/>
              </a:rPr>
              <a:t>1</a:t>
            </a:r>
            <a:r>
              <a:rPr lang="ja-JP" altLang="en-US" sz="1600" dirty="0">
                <a:solidFill>
                  <a:srgbClr val="000000"/>
                </a:solidFill>
                <a:latin typeface="BIZ UDPゴシック" panose="020B0400000000000000" pitchFamily="50" charset="-128"/>
                <a:ea typeface="BIZ UDPゴシック" panose="020B0400000000000000" pitchFamily="50" charset="-128"/>
              </a:rPr>
              <a:t>～</a:t>
            </a:r>
            <a:r>
              <a:rPr lang="en-US" altLang="ja-JP" sz="1600" dirty="0">
                <a:solidFill>
                  <a:srgbClr val="000000"/>
                </a:solidFill>
                <a:latin typeface="BIZ UDPゴシック" panose="020B0400000000000000" pitchFamily="50" charset="-128"/>
                <a:ea typeface="BIZ UDPゴシック" panose="020B0400000000000000" pitchFamily="50" charset="-128"/>
              </a:rPr>
              <a:t>30</a:t>
            </a:r>
            <a:r>
              <a:rPr lang="ja-JP" altLang="en-US" sz="1600" dirty="0">
                <a:solidFill>
                  <a:srgbClr val="000000"/>
                </a:solidFill>
                <a:latin typeface="BIZ UDPゴシック" panose="020B0400000000000000" pitchFamily="50" charset="-128"/>
                <a:ea typeface="BIZ UDPゴシック" panose="020B0400000000000000" pitchFamily="50" charset="-128"/>
              </a:rPr>
              <a:t>条　</a:t>
            </a:r>
            <a:r>
              <a:rPr lang="ja-JP" altLang="en-US" sz="1600" dirty="0">
                <a:solidFill>
                  <a:srgbClr val="000000"/>
                </a:solidFill>
                <a:latin typeface="BIZ UDPゴシック" panose="020B0400000000000000" pitchFamily="50" charset="-128"/>
                <a:ea typeface="BIZ UDPゴシック" panose="020B0400000000000000" pitchFamily="50" charset="-128"/>
                <a:hlinkClick r:id="rId6"/>
              </a:rPr>
              <a:t>谷川俊太郎</a:t>
            </a:r>
            <a:r>
              <a:rPr lang="ja-JP" altLang="en-US" sz="1600" dirty="0">
                <a:solidFill>
                  <a:srgbClr val="000000"/>
                </a:solidFill>
                <a:latin typeface="BIZ UDPゴシック" panose="020B0400000000000000" pitchFamily="50" charset="-128"/>
                <a:ea typeface="BIZ UDPゴシック" panose="020B0400000000000000" pitchFamily="50" charset="-128"/>
              </a:rPr>
              <a:t>訳</a:t>
            </a:r>
            <a:r>
              <a:rPr lang="ja-JP" altLang="en-US" sz="1600" dirty="0">
                <a:solidFill>
                  <a:srgbClr val="000000"/>
                </a:solidFill>
                <a:latin typeface="BIZ UDPゴシック" panose="020B0400000000000000" pitchFamily="50" charset="-128"/>
                <a:ea typeface="BIZ UDPゴシック" panose="020B0400000000000000" pitchFamily="50" charset="-128"/>
                <a:hlinkClick r:id="rId5"/>
              </a:rPr>
              <a:t>　</a:t>
            </a:r>
            <a:endParaRPr kumimoji="1" lang="ja-JP" altLang="en-US" sz="22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p:txBody>
      </p:sp>
      <p:sp>
        <p:nvSpPr>
          <p:cNvPr id="6" name="正方形/長方形 5">
            <a:extLst>
              <a:ext uri="{FF2B5EF4-FFF2-40B4-BE49-F238E27FC236}">
                <a16:creationId xmlns:a16="http://schemas.microsoft.com/office/drawing/2014/main" id="{3C4547B6-C951-47DD-9064-87EDA0714DCF}"/>
              </a:ext>
            </a:extLst>
          </p:cNvPr>
          <p:cNvSpPr>
            <a:spLocks noChangeArrowheads="1"/>
          </p:cNvSpPr>
          <p:nvPr/>
        </p:nvSpPr>
        <p:spPr bwMode="auto">
          <a:xfrm>
            <a:off x="5134292" y="4572249"/>
            <a:ext cx="6879908" cy="218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1" lang="en-US" altLang="zh-TW" sz="2400" b="0" i="0" u="sng" strike="noStrike" kern="1200" cap="none" spc="0" normalizeH="0" baseline="0" noProof="0" dirty="0">
                <a:ln>
                  <a:noFill/>
                </a:ln>
                <a:solidFill>
                  <a:srgbClr val="4472C4"/>
                </a:solidFill>
                <a:effectLst/>
                <a:uLnTx/>
                <a:uFillTx/>
                <a:latin typeface="BIZ UDPゴシック" panose="020B0400000000000000" pitchFamily="50" charset="-128"/>
                <a:ea typeface="BIZ UDPゴシック" panose="020B0400000000000000" pitchFamily="50" charset="-128"/>
                <a:cs typeface="+mn-cs"/>
              </a:rPr>
              <a:t>1966</a:t>
            </a:r>
            <a:r>
              <a:rPr kumimoji="1" lang="zh-TW" altLang="en-US" sz="2400" b="0" i="0" u="sng" strike="noStrike" kern="1200" cap="none" spc="0" normalizeH="0" baseline="0" noProof="0" dirty="0">
                <a:ln>
                  <a:noFill/>
                </a:ln>
                <a:solidFill>
                  <a:srgbClr val="4472C4"/>
                </a:solidFill>
                <a:effectLst/>
                <a:uLnTx/>
                <a:uFillTx/>
                <a:latin typeface="BIZ UDPゴシック" panose="020B0400000000000000" pitchFamily="50" charset="-128"/>
                <a:ea typeface="BIZ UDPゴシック" panose="020B0400000000000000" pitchFamily="50" charset="-128"/>
                <a:cs typeface="+mn-cs"/>
              </a:rPr>
              <a:t>年　国際人権規約</a:t>
            </a:r>
            <a:endParaRPr kumimoji="1" lang="en-US" altLang="zh-TW" sz="2400" b="0" i="0" u="sng" strike="noStrike" kern="1200" cap="none" spc="0" normalizeH="0" baseline="0" noProof="0" dirty="0">
              <a:ln>
                <a:noFill/>
              </a:ln>
              <a:solidFill>
                <a:srgbClr val="4472C4"/>
              </a:solidFill>
              <a:effectLst/>
              <a:uLnTx/>
              <a:uFillTx/>
              <a:latin typeface="BIZ UDPゴシック" panose="020B0400000000000000" pitchFamily="50" charset="-128"/>
              <a:ea typeface="BIZ UDPゴシック" panose="020B0400000000000000" pitchFamily="50" charset="-128"/>
              <a:cs typeface="+mn-cs"/>
            </a:endParaRPr>
          </a:p>
          <a:p>
            <a:pPr lvl="0">
              <a:spcBef>
                <a:spcPct val="0"/>
              </a:spcBef>
              <a:spcAft>
                <a:spcPts val="600"/>
              </a:spcAft>
            </a:pPr>
            <a:r>
              <a:rPr lang="en-US" altLang="ja-JP" sz="2200" dirty="0">
                <a:latin typeface="BIZ UDPゴシック" panose="020B0400000000000000" pitchFamily="50" charset="-128"/>
                <a:ea typeface="BIZ UDPゴシック" panose="020B0400000000000000" pitchFamily="50" charset="-128"/>
              </a:rPr>
              <a:t>‐</a:t>
            </a:r>
            <a:r>
              <a:rPr lang="ja-JP" altLang="en-US" sz="2200" dirty="0">
                <a:latin typeface="BIZ UDPゴシック" panose="020B0400000000000000" pitchFamily="50" charset="-128"/>
                <a:ea typeface="BIZ UDPゴシック" panose="020B0400000000000000" pitchFamily="50" charset="-128"/>
              </a:rPr>
              <a:t>　</a:t>
            </a:r>
            <a:r>
              <a:rPr lang="ja-JP" altLang="en-US" sz="2200" dirty="0">
                <a:solidFill>
                  <a:srgbClr val="C00000"/>
                </a:solidFill>
                <a:latin typeface="BIZ UDPゴシック" panose="020B0400000000000000" pitchFamily="50" charset="-128"/>
                <a:ea typeface="BIZ UDPゴシック" panose="020B0400000000000000" pitchFamily="50" charset="-128"/>
              </a:rPr>
              <a:t>社会権</a:t>
            </a:r>
            <a:r>
              <a:rPr lang="ja-JP" altLang="en-US" sz="2200" dirty="0">
                <a:latin typeface="BIZ UDPゴシック" panose="020B0400000000000000" pitchFamily="50" charset="-128"/>
                <a:ea typeface="BIZ UDPゴシック" panose="020B0400000000000000" pitchFamily="50" charset="-128"/>
              </a:rPr>
              <a:t>規約（経済的、社会的及び文化的権利に関する国際規約）　</a:t>
            </a:r>
            <a:r>
              <a:rPr lang="en-US" altLang="ja-JP" sz="2200" dirty="0">
                <a:latin typeface="BIZ UDPゴシック" panose="020B0400000000000000" pitchFamily="50" charset="-128"/>
                <a:ea typeface="BIZ UDPゴシック" panose="020B0400000000000000" pitchFamily="50" charset="-128"/>
              </a:rPr>
              <a:t>A</a:t>
            </a:r>
            <a:r>
              <a:rPr lang="ja-JP" altLang="en-US" sz="2200" dirty="0">
                <a:latin typeface="BIZ UDPゴシック" panose="020B0400000000000000" pitchFamily="50" charset="-128"/>
                <a:ea typeface="BIZ UDPゴシック" panose="020B0400000000000000" pitchFamily="50" charset="-128"/>
              </a:rPr>
              <a:t>規約</a:t>
            </a:r>
            <a:endParaRPr lang="en-US" altLang="ja-JP" sz="2200" dirty="0">
              <a:latin typeface="BIZ UDPゴシック" panose="020B0400000000000000" pitchFamily="50" charset="-128"/>
              <a:ea typeface="BIZ UDPゴシック" panose="020B0400000000000000" pitchFamily="50" charset="-128"/>
            </a:endParaRPr>
          </a:p>
          <a:p>
            <a:pPr lvl="0">
              <a:spcBef>
                <a:spcPct val="0"/>
              </a:spcBef>
              <a:spcAft>
                <a:spcPts val="600"/>
              </a:spcAft>
            </a:pPr>
            <a:r>
              <a:rPr lang="en-US" altLang="ja-JP" sz="2200" dirty="0">
                <a:latin typeface="BIZ UDPゴシック" panose="020B0400000000000000" pitchFamily="50" charset="-128"/>
                <a:ea typeface="BIZ UDPゴシック" panose="020B0400000000000000" pitchFamily="50" charset="-128"/>
              </a:rPr>
              <a:t>‐</a:t>
            </a:r>
            <a:r>
              <a:rPr lang="ja-JP" altLang="en-US" sz="2200" dirty="0">
                <a:latin typeface="BIZ UDPゴシック" panose="020B0400000000000000" pitchFamily="50" charset="-128"/>
                <a:ea typeface="BIZ UDPゴシック" panose="020B0400000000000000" pitchFamily="50" charset="-128"/>
              </a:rPr>
              <a:t>　</a:t>
            </a:r>
            <a:r>
              <a:rPr lang="ja-JP" altLang="en-US" sz="2200" dirty="0">
                <a:solidFill>
                  <a:srgbClr val="C00000"/>
                </a:solidFill>
                <a:latin typeface="BIZ UDPゴシック" panose="020B0400000000000000" pitchFamily="50" charset="-128"/>
                <a:ea typeface="BIZ UDPゴシック" panose="020B0400000000000000" pitchFamily="50" charset="-128"/>
              </a:rPr>
              <a:t>自由権</a:t>
            </a:r>
            <a:r>
              <a:rPr lang="ja-JP" altLang="en-US" sz="2200" dirty="0">
                <a:latin typeface="BIZ UDPゴシック" panose="020B0400000000000000" pitchFamily="50" charset="-128"/>
                <a:ea typeface="BIZ UDPゴシック" panose="020B0400000000000000" pitchFamily="50" charset="-128"/>
              </a:rPr>
              <a:t>規約（市民的及び政治的権利に関する国際規約）　</a:t>
            </a:r>
            <a:r>
              <a:rPr lang="en-US" altLang="ja-JP" sz="2200" dirty="0">
                <a:latin typeface="BIZ UDPゴシック" panose="020B0400000000000000" pitchFamily="50" charset="-128"/>
                <a:ea typeface="BIZ UDPゴシック" panose="020B0400000000000000" pitchFamily="50" charset="-128"/>
              </a:rPr>
              <a:t>B</a:t>
            </a:r>
            <a:r>
              <a:rPr lang="ja-JP" altLang="en-US" sz="2200" dirty="0">
                <a:latin typeface="BIZ UDPゴシック" panose="020B0400000000000000" pitchFamily="50" charset="-128"/>
                <a:ea typeface="BIZ UDPゴシック" panose="020B0400000000000000" pitchFamily="50" charset="-128"/>
              </a:rPr>
              <a:t>規約</a:t>
            </a:r>
            <a:endParaRPr kumimoji="1" lang="en-US" altLang="zh-TW" sz="900" b="0" i="0" u="none" strike="noStrike" kern="1200" cap="none" spc="0" normalizeH="0" baseline="0" noProof="0" dirty="0">
              <a:ln>
                <a:noFill/>
              </a:ln>
              <a:solidFill>
                <a:srgbClr val="4472C4"/>
              </a:solidFill>
              <a:effectLst/>
              <a:uLnTx/>
              <a:uFillTx/>
              <a:latin typeface="BIZ UDPゴシック" panose="020B0400000000000000" pitchFamily="50" charset="-128"/>
              <a:ea typeface="BIZ UDPゴシック" panose="020B0400000000000000" pitchFamily="50" charset="-128"/>
              <a:cs typeface="+mn-cs"/>
            </a:endParaRPr>
          </a:p>
        </p:txBody>
      </p:sp>
      <p:sp>
        <p:nvSpPr>
          <p:cNvPr id="8" name="Rectangle 5" descr="右上がり対角線">
            <a:extLst>
              <a:ext uri="{FF2B5EF4-FFF2-40B4-BE49-F238E27FC236}">
                <a16:creationId xmlns:a16="http://schemas.microsoft.com/office/drawing/2014/main" id="{FAAB209A-0320-D0E5-D53F-E28FBA1EB27E}"/>
              </a:ext>
            </a:extLst>
          </p:cNvPr>
          <p:cNvSpPr>
            <a:spLocks noChangeArrowheads="1"/>
          </p:cNvSpPr>
          <p:nvPr/>
        </p:nvSpPr>
        <p:spPr bwMode="auto">
          <a:xfrm>
            <a:off x="0" y="0"/>
            <a:ext cx="12191634" cy="788305"/>
          </a:xfrm>
          <a:prstGeom prst="rect">
            <a:avLst/>
          </a:prstGeom>
          <a:solidFill>
            <a:srgbClr val="0095FA"/>
          </a:solidFill>
          <a:ln>
            <a:noFill/>
          </a:ln>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2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人権が国際社会の普遍的な価値となったのは戦後から</a:t>
            </a:r>
            <a:endParaRPr kumimoji="1" lang="en-US" altLang="ja-JP" sz="2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042485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BC9F6-757D-22DE-538F-55CBFA15099B}"/>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4C2813F8-2311-7710-4647-C8396376E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39" y="0"/>
            <a:ext cx="12019722" cy="6761094"/>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5CB8145B-8283-B067-59D8-5AD14B3E74B4}"/>
              </a:ext>
            </a:extLst>
          </p:cNvPr>
          <p:cNvSpPr txBox="1"/>
          <p:nvPr/>
        </p:nvSpPr>
        <p:spPr>
          <a:xfrm>
            <a:off x="695738" y="524974"/>
            <a:ext cx="11005931" cy="769441"/>
          </a:xfrm>
          <a:prstGeom prst="rect">
            <a:avLst/>
          </a:prstGeom>
          <a:noFill/>
        </p:spPr>
        <p:txBody>
          <a:bodyPr wrap="square">
            <a:spAutoFit/>
          </a:bodyPr>
          <a:lstStyle/>
          <a:p>
            <a:r>
              <a:rPr lang="en-US" altLang="ja-JP" sz="4400" b="1" dirty="0">
                <a:solidFill>
                  <a:srgbClr val="FFFF00"/>
                </a:solidFill>
                <a:latin typeface="UD デジタル 教科書体 NK-R" panose="02020400000000000000" pitchFamily="18" charset="-128"/>
                <a:ea typeface="UD デジタル 教科書体 NK-R" panose="02020400000000000000" pitchFamily="18" charset="-128"/>
              </a:rPr>
              <a:t>Q</a:t>
            </a:r>
            <a:r>
              <a:rPr lang="ja-JP" altLang="en-US" sz="4400" b="1" dirty="0">
                <a:solidFill>
                  <a:srgbClr val="FFFF00"/>
                </a:solidFill>
                <a:latin typeface="UD デジタル 教科書体 NK-R" panose="02020400000000000000" pitchFamily="18" charset="-128"/>
                <a:ea typeface="UD デジタル 教科書体 NK-R" panose="02020400000000000000" pitchFamily="18" charset="-128"/>
              </a:rPr>
              <a:t>　人権には、義務や責任が伴うでしょうか？</a:t>
            </a:r>
          </a:p>
        </p:txBody>
      </p:sp>
      <p:sp>
        <p:nvSpPr>
          <p:cNvPr id="5" name="テキスト ボックス 4">
            <a:extLst>
              <a:ext uri="{FF2B5EF4-FFF2-40B4-BE49-F238E27FC236}">
                <a16:creationId xmlns:a16="http://schemas.microsoft.com/office/drawing/2014/main" id="{5B2A1579-4733-E70E-90CA-83DEBA55831A}"/>
              </a:ext>
            </a:extLst>
          </p:cNvPr>
          <p:cNvSpPr txBox="1"/>
          <p:nvPr/>
        </p:nvSpPr>
        <p:spPr>
          <a:xfrm>
            <a:off x="695738" y="1521687"/>
            <a:ext cx="10753051" cy="4047518"/>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ja-JP" altLang="en-US" sz="3600" b="1" noProof="0" dirty="0">
                <a:solidFill>
                  <a:schemeClr val="bg1"/>
                </a:solidFill>
                <a:latin typeface="UD デジタル 教科書体 NK-R" panose="02020400000000000000" pitchFamily="18" charset="-128"/>
                <a:ea typeface="UD デジタル 教科書体 NK-R" panose="02020400000000000000" pitchFamily="18" charset="-128"/>
              </a:rPr>
              <a:t>子どもの権利をふくめ、</a:t>
            </a:r>
            <a:r>
              <a:rPr kumimoji="1" lang="ja-JP" altLang="en-US" sz="36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あらゆる人権は、　すべての人</a:t>
            </a:r>
            <a:r>
              <a:rPr lang="ja-JP" altLang="en-US" sz="3600" b="1" dirty="0">
                <a:solidFill>
                  <a:schemeClr val="bg1"/>
                </a:solidFill>
                <a:latin typeface="UD デジタル 教科書体 NK-R" panose="02020400000000000000" pitchFamily="18" charset="-128"/>
                <a:ea typeface="UD デジタル 教科書体 NK-R" panose="02020400000000000000" pitchFamily="18" charset="-128"/>
              </a:rPr>
              <a:t>に</a:t>
            </a:r>
            <a:r>
              <a:rPr kumimoji="1" lang="ja-JP" altLang="en-US" sz="36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無条件にあるものです。</a:t>
            </a:r>
            <a:endParaRPr kumimoji="1" lang="en-US" altLang="ja-JP" sz="36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つまり、人権（</a:t>
            </a:r>
            <a:r>
              <a:rPr lang="ja-JP" altLang="en-US" sz="3600" b="1" noProof="0" dirty="0">
                <a:solidFill>
                  <a:schemeClr val="bg1"/>
                </a:solidFill>
                <a:latin typeface="UD デジタル 教科書体 NK-R" panose="02020400000000000000" pitchFamily="18" charset="-128"/>
                <a:ea typeface="UD デジタル 教科書体 NK-R" panose="02020400000000000000" pitchFamily="18" charset="-128"/>
              </a:rPr>
              <a:t>権利）</a:t>
            </a:r>
            <a:r>
              <a:rPr kumimoji="1" lang="ja-JP" altLang="en-US" sz="36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はいかなる条件も伴いません。</a:t>
            </a:r>
            <a:endParaRPr kumimoji="1" lang="en-US" altLang="ja-JP" sz="36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人権（権利）は、義務や責任を果たしたときに報酬として与えられるものではなく、また、義務や責任を果たさないからといって、剥奪されるものでもありません。</a:t>
            </a:r>
            <a:endParaRPr kumimoji="1" lang="en-US" altLang="ja-JP" sz="36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28444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抽象, 挿絵, 時計 が含まれている画像&#10;&#10;自動的に生成された説明">
            <a:extLst>
              <a:ext uri="{FF2B5EF4-FFF2-40B4-BE49-F238E27FC236}">
                <a16:creationId xmlns:a16="http://schemas.microsoft.com/office/drawing/2014/main" id="{00F91119-7761-CC84-804E-0CFA8F275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94707"/>
            <a:ext cx="2999232" cy="2785463"/>
          </a:xfrm>
          <a:prstGeom prst="rect">
            <a:avLst/>
          </a:prstGeom>
        </p:spPr>
      </p:pic>
      <p:sp>
        <p:nvSpPr>
          <p:cNvPr id="3" name="Rectangle 5" descr="右上がり対角線">
            <a:extLst>
              <a:ext uri="{FF2B5EF4-FFF2-40B4-BE49-F238E27FC236}">
                <a16:creationId xmlns:a16="http://schemas.microsoft.com/office/drawing/2014/main" id="{A757A34F-2AB7-00D9-FEE5-F7F3A2C76965}"/>
              </a:ext>
            </a:extLst>
          </p:cNvPr>
          <p:cNvSpPr>
            <a:spLocks noChangeArrowheads="1"/>
          </p:cNvSpPr>
          <p:nvPr/>
        </p:nvSpPr>
        <p:spPr bwMode="auto">
          <a:xfrm>
            <a:off x="182" y="102"/>
            <a:ext cx="12191817" cy="758260"/>
          </a:xfrm>
          <a:prstGeom prst="rect">
            <a:avLst/>
          </a:prstGeom>
          <a:solidFill>
            <a:srgbClr val="0095FA"/>
          </a:solidFill>
          <a:ln>
            <a:noFill/>
          </a:ln>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355"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baseline="0" noProof="0" dirty="0">
                <a:ln>
                  <a:noFill/>
                </a:ln>
                <a:solidFill>
                  <a:srgbClr val="FFFFFF"/>
                </a:solidFill>
                <a:effectLst/>
                <a:uLnTx/>
                <a:uFillTx/>
                <a:latin typeface="Times" panose="02020603050405020304" pitchFamily="18" charset="0"/>
                <a:ea typeface="ＭＳ Ｐゴシック" panose="020B0600070205080204" pitchFamily="50" charset="-128"/>
                <a:cs typeface="+mn-cs"/>
              </a:rPr>
              <a:t>　人権</a:t>
            </a:r>
            <a:r>
              <a:rPr kumimoji="1" lang="ja-JP" altLang="en-US" sz="2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の“</a:t>
            </a:r>
            <a:r>
              <a:rPr kumimoji="1" lang="en-US" altLang="ja-JP" sz="2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ABCDE”</a:t>
            </a:r>
            <a:endParaRPr kumimoji="1" lang="ja-JP" altLang="en-US" sz="2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endParaRPr>
          </a:p>
        </p:txBody>
      </p:sp>
      <p:sp>
        <p:nvSpPr>
          <p:cNvPr id="4" name="正方形/長方形 3">
            <a:extLst>
              <a:ext uri="{FF2B5EF4-FFF2-40B4-BE49-F238E27FC236}">
                <a16:creationId xmlns:a16="http://schemas.microsoft.com/office/drawing/2014/main" id="{D648A0B6-58CD-2604-4CE3-0605C00D2043}"/>
              </a:ext>
            </a:extLst>
          </p:cNvPr>
          <p:cNvSpPr/>
          <p:nvPr/>
        </p:nvSpPr>
        <p:spPr>
          <a:xfrm>
            <a:off x="3273453" y="544990"/>
            <a:ext cx="8673381" cy="6099434"/>
          </a:xfrm>
          <a:prstGeom prst="rect">
            <a:avLst/>
          </a:prstGeom>
          <a:solidFill>
            <a:srgbClr val="FFF3CD"/>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Rights are for </a:t>
            </a:r>
            <a:r>
              <a:rPr kumimoji="1" lang="en-US" altLang="ja-JP" sz="2800" b="0"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ALL</a:t>
            </a:r>
            <a:r>
              <a:rPr kumimoji="1" lang="en-US" altLang="ja-JP"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human beings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3200" b="0" i="0" u="none" strike="noStrike" kern="1200" cap="none" spc="0" normalizeH="0" baseline="0" noProof="0" dirty="0">
                <a:ln>
                  <a:noFill/>
                </a:ln>
                <a:solidFill>
                  <a:srgbClr val="ED7D31"/>
                </a:solidFill>
                <a:effectLst/>
                <a:uLnTx/>
                <a:uFillTx/>
                <a:latin typeface="BIZ UDPゴシック" panose="020B0400000000000000" pitchFamily="50" charset="-128"/>
                <a:ea typeface="BIZ UDPゴシック" panose="020B0400000000000000" pitchFamily="50" charset="-128"/>
                <a:cs typeface="+mn-cs"/>
              </a:rPr>
              <a:t>すべての人</a:t>
            </a:r>
            <a:r>
              <a:rPr kumimoji="1" lang="ja-JP"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が権利をもっています</a:t>
            </a:r>
            <a:endParaRPr kumimoji="1" lang="en-US" altLang="ja-JP"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Rights are there at </a:t>
            </a:r>
            <a:r>
              <a:rPr kumimoji="1" lang="en-US" altLang="ja-JP" sz="2800" b="0"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BIRTH</a:t>
            </a:r>
            <a:endParaRPr kumimoji="1" lang="en-US" altLang="ja-JP"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みな</a:t>
            </a:r>
            <a:r>
              <a:rPr kumimoji="1" lang="ja-JP" altLang="en-US" sz="3200" b="0" i="0" u="none" strike="noStrike" kern="1200" cap="none" spc="0" normalizeH="0" baseline="0" noProof="0" dirty="0">
                <a:ln>
                  <a:noFill/>
                </a:ln>
                <a:solidFill>
                  <a:srgbClr val="ED7D31"/>
                </a:solidFill>
                <a:effectLst/>
                <a:uLnTx/>
                <a:uFillTx/>
                <a:latin typeface="BIZ UDPゴシック" panose="020B0400000000000000" pitchFamily="50" charset="-128"/>
                <a:ea typeface="BIZ UDPゴシック" panose="020B0400000000000000" pitchFamily="50" charset="-128"/>
                <a:cs typeface="+mn-cs"/>
              </a:rPr>
              <a:t>生まれながらに</a:t>
            </a:r>
            <a:r>
              <a:rPr kumimoji="1" lang="ja-JP"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権利をもっています</a:t>
            </a:r>
            <a:endParaRPr kumimoji="1" lang="en-US" altLang="ja-JP"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Rights </a:t>
            </a:r>
            <a:r>
              <a:rPr kumimoji="1" lang="en-US" altLang="ja-JP" sz="2800" b="0"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CANNOT</a:t>
            </a:r>
            <a:r>
              <a:rPr kumimoji="1" lang="en-US" altLang="ja-JP"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be taken away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権利を</a:t>
            </a:r>
            <a:r>
              <a:rPr kumimoji="1" lang="ja-JP" altLang="en-US" sz="3200" b="0" i="0" u="none" strike="noStrike" kern="1200" cap="none" spc="0" normalizeH="0" baseline="0" noProof="0" dirty="0">
                <a:ln>
                  <a:noFill/>
                </a:ln>
                <a:solidFill>
                  <a:srgbClr val="ED7D31"/>
                </a:solidFill>
                <a:effectLst/>
                <a:uLnTx/>
                <a:uFillTx/>
                <a:latin typeface="BIZ UDPゴシック" panose="020B0400000000000000" pitchFamily="50" charset="-128"/>
                <a:ea typeface="BIZ UDPゴシック" panose="020B0400000000000000" pitchFamily="50" charset="-128"/>
                <a:cs typeface="+mn-cs"/>
              </a:rPr>
              <a:t>奪いとることはできません</a:t>
            </a:r>
            <a:endParaRPr kumimoji="1" lang="en-US" altLang="ja-JP" sz="3200" b="0" i="0" u="none" strike="noStrike" kern="1200" cap="none" spc="0" normalizeH="0" baseline="0" noProof="0" dirty="0">
              <a:ln>
                <a:noFill/>
              </a:ln>
              <a:solidFill>
                <a:srgbClr val="ED7D3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rgbClr val="ED7D31"/>
              </a:solidFill>
              <a:effectLst/>
              <a:uLnTx/>
              <a:uFillTx/>
              <a:latin typeface="BIZ UDPゴシック" panose="020B0400000000000000" pitchFamily="50" charset="-128"/>
              <a:ea typeface="BIZ UDP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Rights </a:t>
            </a:r>
            <a:r>
              <a:rPr kumimoji="1" lang="en-US" altLang="ja-JP" sz="2800" b="0"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DO NOT</a:t>
            </a:r>
            <a:r>
              <a:rPr kumimoji="1" lang="en-US" altLang="ja-JP"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have to be earnt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権利は</a:t>
            </a:r>
            <a:r>
              <a:rPr kumimoji="1" lang="ja-JP" altLang="en-US" sz="3200" b="0" i="0" u="none" strike="noStrike" kern="1200" cap="none" spc="0" normalizeH="0" baseline="0" noProof="0" dirty="0">
                <a:ln>
                  <a:noFill/>
                </a:ln>
                <a:solidFill>
                  <a:srgbClr val="ED7D31"/>
                </a:solidFill>
                <a:effectLst/>
                <a:uLnTx/>
                <a:uFillTx/>
                <a:latin typeface="BIZ UDPゴシック" panose="020B0400000000000000" pitchFamily="50" charset="-128"/>
                <a:ea typeface="BIZ UDPゴシック" panose="020B0400000000000000" pitchFamily="50" charset="-128"/>
                <a:cs typeface="+mn-cs"/>
              </a:rPr>
              <a:t>無条件</a:t>
            </a:r>
            <a:r>
              <a:rPr kumimoji="1" lang="ja-JP"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にあるものです</a:t>
            </a:r>
            <a:endParaRPr kumimoji="1" lang="en-US" altLang="ja-JP"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All rights are </a:t>
            </a:r>
            <a:r>
              <a:rPr kumimoji="1" lang="en-US" altLang="ja-JP" sz="3200" b="0"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EQUALLY</a:t>
            </a:r>
            <a:r>
              <a:rPr kumimoji="1" lang="en-US" altLang="ja-JP"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すべての権利が</a:t>
            </a:r>
            <a:r>
              <a:rPr kumimoji="1" lang="ja-JP" altLang="en-US" sz="3200" b="0" i="0" u="none" strike="noStrike" kern="1200" cap="none" spc="0" normalizeH="0" baseline="0" noProof="0" dirty="0">
                <a:ln>
                  <a:noFill/>
                </a:ln>
                <a:solidFill>
                  <a:srgbClr val="ED7D31"/>
                </a:solidFill>
                <a:effectLst/>
                <a:uLnTx/>
                <a:uFillTx/>
                <a:latin typeface="BIZ UDPゴシック" panose="020B0400000000000000" pitchFamily="50" charset="-128"/>
                <a:ea typeface="BIZ UDPゴシック" panose="020B0400000000000000" pitchFamily="50" charset="-128"/>
                <a:cs typeface="+mn-cs"/>
              </a:rPr>
              <a:t>同じように大切</a:t>
            </a:r>
            <a:r>
              <a:rPr kumimoji="1" lang="ja-JP"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です</a:t>
            </a:r>
            <a:endParaRPr kumimoji="1" lang="en-US" altLang="ja-JP"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767878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9BE0C-6BFB-8E09-7422-25FD33A936B5}"/>
            </a:ext>
          </a:extLst>
        </p:cNvPr>
        <p:cNvGrpSpPr/>
        <p:nvPr/>
      </p:nvGrpSpPr>
      <p:grpSpPr>
        <a:xfrm>
          <a:off x="0" y="0"/>
          <a:ext cx="0" cy="0"/>
          <a:chOff x="0" y="0"/>
          <a:chExt cx="0" cy="0"/>
        </a:xfrm>
      </p:grpSpPr>
      <p:pic>
        <p:nvPicPr>
          <p:cNvPr id="6" name="図 5" descr="グラフ, サンバースト図&#10;&#10;自動的に生成された説明">
            <a:extLst>
              <a:ext uri="{FF2B5EF4-FFF2-40B4-BE49-F238E27FC236}">
                <a16:creationId xmlns:a16="http://schemas.microsoft.com/office/drawing/2014/main" id="{4DF9FE64-31FE-40CA-654E-B3D206D93F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5800" y="758362"/>
            <a:ext cx="8089900" cy="6125366"/>
          </a:xfrm>
          <a:prstGeom prst="rect">
            <a:avLst/>
          </a:prstGeom>
        </p:spPr>
      </p:pic>
      <p:sp>
        <p:nvSpPr>
          <p:cNvPr id="7" name="Rectangle 5" descr="右上がり対角線">
            <a:extLst>
              <a:ext uri="{FF2B5EF4-FFF2-40B4-BE49-F238E27FC236}">
                <a16:creationId xmlns:a16="http://schemas.microsoft.com/office/drawing/2014/main" id="{B4736453-5FAF-6E9B-B01F-68068EDEC2C6}"/>
              </a:ext>
            </a:extLst>
          </p:cNvPr>
          <p:cNvSpPr>
            <a:spLocks noChangeArrowheads="1"/>
          </p:cNvSpPr>
          <p:nvPr/>
        </p:nvSpPr>
        <p:spPr bwMode="auto">
          <a:xfrm>
            <a:off x="183" y="102"/>
            <a:ext cx="12191634" cy="758260"/>
          </a:xfrm>
          <a:prstGeom prst="rect">
            <a:avLst/>
          </a:prstGeom>
          <a:solidFill>
            <a:srgbClr val="0095FA"/>
          </a:solidFill>
          <a:ln>
            <a:noFill/>
          </a:ln>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355"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baseline="0" noProof="0" dirty="0">
                <a:ln>
                  <a:noFill/>
                </a:ln>
                <a:solidFill>
                  <a:srgbClr val="FFFFFF"/>
                </a:solidFill>
                <a:effectLst/>
                <a:uLnTx/>
                <a:uFillTx/>
                <a:latin typeface="Times" panose="02020603050405020304" pitchFamily="18" charset="0"/>
                <a:ea typeface="ＭＳ Ｐゴシック" panose="020B0600070205080204" pitchFamily="50" charset="-128"/>
                <a:cs typeface="+mn-cs"/>
              </a:rPr>
              <a:t>　　</a:t>
            </a:r>
            <a:r>
              <a:rPr kumimoji="1" lang="ja-JP" altLang="en-US" sz="2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人権のアーチ：　人権が実現する</a:t>
            </a:r>
            <a:r>
              <a:rPr lang="ja-JP" altLang="en-US" sz="2800" b="1" dirty="0">
                <a:solidFill>
                  <a:srgbClr val="FFFFFF"/>
                </a:solidFill>
                <a:latin typeface="BIZ UDPゴシック" panose="020B0400000000000000" pitchFamily="50" charset="-128"/>
                <a:ea typeface="BIZ UDPゴシック" panose="020B0400000000000000" pitchFamily="50" charset="-128"/>
              </a:rPr>
              <a:t>構図</a:t>
            </a:r>
            <a:endParaRPr kumimoji="1" lang="ja-JP" altLang="en-US" sz="2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B33064EC-81EB-64D2-5B4F-E80125DF7453}"/>
              </a:ext>
            </a:extLst>
          </p:cNvPr>
          <p:cNvSpPr txBox="1"/>
          <p:nvPr/>
        </p:nvSpPr>
        <p:spPr>
          <a:xfrm>
            <a:off x="9436038" y="2092844"/>
            <a:ext cx="2670924"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権利の主体者</a:t>
            </a:r>
            <a:endParaRPr kumimoji="1" lang="en-US" altLang="ja-JP" sz="28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a:t>
            </a:r>
            <a:r>
              <a:rPr lang="ja-JP" altLang="en-US" sz="2800" b="1" dirty="0">
                <a:solidFill>
                  <a:srgbClr val="00B0F0"/>
                </a:solidFill>
                <a:latin typeface="BIZ UDPゴシック" panose="020B0400000000000000" pitchFamily="50" charset="-128"/>
                <a:ea typeface="BIZ UDPゴシック" panose="020B0400000000000000" pitchFamily="50" charset="-128"/>
              </a:rPr>
              <a:t>あらゆる個人</a:t>
            </a:r>
            <a:endParaRPr kumimoji="1" lang="ja-JP" altLang="en-US" sz="28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4C73C361-2A4E-26FF-715A-C8929347F682}"/>
              </a:ext>
            </a:extLst>
          </p:cNvPr>
          <p:cNvSpPr txBox="1"/>
          <p:nvPr/>
        </p:nvSpPr>
        <p:spPr>
          <a:xfrm>
            <a:off x="225091" y="2102888"/>
            <a:ext cx="346141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義務の担い手</a:t>
            </a:r>
            <a:endParaRPr kumimoji="1" lang="en-US" altLang="ja-JP" sz="2800" b="1"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＝国</a:t>
            </a:r>
            <a:r>
              <a:rPr lang="ja-JP" altLang="en-US" sz="2800" b="1" dirty="0">
                <a:solidFill>
                  <a:srgbClr val="00B050"/>
                </a:solidFill>
                <a:latin typeface="BIZ UDPゴシック" panose="020B0400000000000000" pitchFamily="50" charset="-128"/>
                <a:ea typeface="BIZ UDPゴシック" panose="020B0400000000000000" pitchFamily="50" charset="-128"/>
              </a:rPr>
              <a:t>や社会</a:t>
            </a:r>
            <a:endParaRPr lang="en-US" altLang="ja-JP" sz="2800" b="1" dirty="0">
              <a:solidFill>
                <a:srgbClr val="00B050"/>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1B68A68D-6DC6-A84E-0A3F-E93CDFE4978F}"/>
              </a:ext>
            </a:extLst>
          </p:cNvPr>
          <p:cNvSpPr txBox="1"/>
          <p:nvPr/>
        </p:nvSpPr>
        <p:spPr>
          <a:xfrm>
            <a:off x="4204010" y="2569899"/>
            <a:ext cx="3684065" cy="4008790"/>
          </a:xfrm>
          <a:prstGeom prst="rect">
            <a:avLst/>
          </a:prstGeom>
          <a:noFill/>
        </p:spPr>
        <p:txBody>
          <a:bodyPr wrap="square" rtlCol="0">
            <a:spAutoFit/>
          </a:bodyPr>
          <a:lstStyle/>
          <a:p>
            <a:pPr algn="ctr"/>
            <a:r>
              <a:rPr lang="en-US" altLang="ja-JP" sz="2800" b="1" dirty="0">
                <a:solidFill>
                  <a:schemeClr val="accent5">
                    <a:lumMod val="50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lang="ja-JP" altLang="en-US" sz="2800" b="1" dirty="0">
                <a:solidFill>
                  <a:schemeClr val="accent5">
                    <a:lumMod val="50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人権のアーチ</a:t>
            </a:r>
            <a:r>
              <a:rPr lang="en-US" altLang="ja-JP" sz="2800" b="1" dirty="0">
                <a:solidFill>
                  <a:schemeClr val="accent5">
                    <a:lumMod val="50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p>
          <a:p>
            <a:endParaRPr lang="en-US" altLang="ja-JP" sz="1050" dirty="0">
              <a:solidFill>
                <a:schemeClr val="accent1"/>
              </a:solidFill>
              <a:latin typeface="BIZ UDPゴシック" panose="020B0400000000000000" pitchFamily="50" charset="-128"/>
              <a:ea typeface="BIZ UDPゴシック" panose="020B0400000000000000" pitchFamily="50" charset="-128"/>
            </a:endParaRPr>
          </a:p>
          <a:p>
            <a:r>
              <a:rPr lang="ja-JP" altLang="en-US" sz="2400" b="1" dirty="0">
                <a:solidFill>
                  <a:schemeClr val="accent1">
                    <a:lumMod val="50000"/>
                  </a:schemeClr>
                </a:solidFill>
                <a:latin typeface="BIZ UDPゴシック" panose="020B0400000000000000" pitchFamily="50" charset="-128"/>
                <a:ea typeface="BIZ UDPゴシック" panose="020B0400000000000000" pitchFamily="50" charset="-128"/>
              </a:rPr>
              <a:t>権利の主体者は、自身の持つ権利の実現を働きかける。</a:t>
            </a:r>
            <a:endParaRPr lang="en-US" altLang="ja-JP" sz="2400" b="1" dirty="0">
              <a:solidFill>
                <a:schemeClr val="accent1">
                  <a:lumMod val="50000"/>
                </a:schemeClr>
              </a:solidFill>
              <a:latin typeface="BIZ UDPゴシック" panose="020B0400000000000000" pitchFamily="50" charset="-128"/>
              <a:ea typeface="BIZ UDPゴシック" panose="020B0400000000000000" pitchFamily="50" charset="-128"/>
            </a:endParaRPr>
          </a:p>
          <a:p>
            <a:r>
              <a:rPr lang="ja-JP" altLang="en-US" sz="2400" b="1" dirty="0">
                <a:solidFill>
                  <a:schemeClr val="accent1">
                    <a:lumMod val="50000"/>
                  </a:schemeClr>
                </a:solidFill>
                <a:latin typeface="BIZ UDPゴシック" panose="020B0400000000000000" pitchFamily="50" charset="-128"/>
                <a:ea typeface="BIZ UDPゴシック" panose="020B0400000000000000" pitchFamily="50" charset="-128"/>
              </a:rPr>
              <a:t>人権を保障する義務の担い手が、その義務を果たす努力をする。</a:t>
            </a:r>
            <a:endParaRPr lang="en-US" altLang="ja-JP" sz="2400" b="1" dirty="0">
              <a:solidFill>
                <a:schemeClr val="accent1">
                  <a:lumMod val="50000"/>
                </a:schemeClr>
              </a:solidFill>
              <a:latin typeface="BIZ UDPゴシック" panose="020B0400000000000000" pitchFamily="50" charset="-128"/>
              <a:ea typeface="BIZ UDPゴシック" panose="020B0400000000000000" pitchFamily="50" charset="-128"/>
            </a:endParaRPr>
          </a:p>
          <a:p>
            <a:r>
              <a:rPr lang="ja-JP" altLang="en-US" sz="2400" b="1" dirty="0">
                <a:solidFill>
                  <a:schemeClr val="accent1">
                    <a:lumMod val="50000"/>
                  </a:schemeClr>
                </a:solidFill>
                <a:latin typeface="BIZ UDPゴシック" panose="020B0400000000000000" pitchFamily="50" charset="-128"/>
                <a:ea typeface="BIZ UDPゴシック" panose="020B0400000000000000" pitchFamily="50" charset="-128"/>
              </a:rPr>
              <a:t>相互の均衡、尊重と支え合いの上に、人権は実現する。</a:t>
            </a:r>
            <a:endParaRPr lang="en-US" altLang="ja-JP" sz="2200" b="1" dirty="0">
              <a:solidFill>
                <a:schemeClr val="accent1">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2224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wipe(up)">
                                      <p:cBhvr>
                                        <p:cTn id="10" dur="500"/>
                                        <p:tgtEl>
                                          <p:spTgt spid="8">
                                            <p:txEl>
                                              <p:pRg st="2" end="2"/>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wipe(up)">
                                      <p:cBhvr>
                                        <p:cTn id="13" dur="500"/>
                                        <p:tgtEl>
                                          <p:spTgt spid="8">
                                            <p:txEl>
                                              <p:pRg st="3" end="3"/>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wipe(up)">
                                      <p:cBhvr>
                                        <p:cTn id="16"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209C5-0138-D9C8-3C87-AEE8268EAFFC}"/>
            </a:ext>
          </a:extLst>
        </p:cNvPr>
        <p:cNvGrpSpPr/>
        <p:nvPr/>
      </p:nvGrpSpPr>
      <p:grpSpPr>
        <a:xfrm>
          <a:off x="0" y="0"/>
          <a:ext cx="0" cy="0"/>
          <a:chOff x="0" y="0"/>
          <a:chExt cx="0" cy="0"/>
        </a:xfrm>
      </p:grpSpPr>
      <p:grpSp>
        <p:nvGrpSpPr>
          <p:cNvPr id="3" name="グループ化 1">
            <a:extLst>
              <a:ext uri="{FF2B5EF4-FFF2-40B4-BE49-F238E27FC236}">
                <a16:creationId xmlns:a16="http://schemas.microsoft.com/office/drawing/2014/main" id="{5D8FA204-9305-03E4-B2B7-10410883041C}"/>
              </a:ext>
            </a:extLst>
          </p:cNvPr>
          <p:cNvGrpSpPr>
            <a:grpSpLocks/>
          </p:cNvGrpSpPr>
          <p:nvPr/>
        </p:nvGrpSpPr>
        <p:grpSpPr bwMode="auto">
          <a:xfrm>
            <a:off x="4618038" y="765175"/>
            <a:ext cx="7086600" cy="6173788"/>
            <a:chOff x="4110736" y="864096"/>
            <a:chExt cx="6264696" cy="6055869"/>
          </a:xfrm>
        </p:grpSpPr>
        <p:pic>
          <p:nvPicPr>
            <p:cNvPr id="4" name="図 3">
              <a:extLst>
                <a:ext uri="{FF2B5EF4-FFF2-40B4-BE49-F238E27FC236}">
                  <a16:creationId xmlns:a16="http://schemas.microsoft.com/office/drawing/2014/main" id="{CD379F2B-8090-FC61-2F63-CBD272EB5C72}"/>
                </a:ext>
              </a:extLst>
            </p:cNvPr>
            <p:cNvPicPr>
              <a:picLocks noChangeAspect="1"/>
            </p:cNvPicPr>
            <p:nvPr/>
          </p:nvPicPr>
          <p:blipFill rotWithShape="1">
            <a:blip r:embed="rId3" cstate="screen">
              <a:clrChange>
                <a:clrFrom>
                  <a:srgbClr val="FFFFFF"/>
                </a:clrFrom>
                <a:clrTo>
                  <a:srgbClr val="FFFFFF">
                    <a:alpha val="0"/>
                  </a:srgbClr>
                </a:clrTo>
              </a:clrChange>
              <a:duotone>
                <a:schemeClr val="bg2">
                  <a:shade val="45000"/>
                  <a:satMod val="135000"/>
                </a:schemeClr>
                <a:prstClr val="white"/>
              </a:duotone>
            </a:blip>
            <a:srcRect l="48845" t="63567" r="23605" b="12257"/>
            <a:stretch/>
          </p:blipFill>
          <p:spPr>
            <a:xfrm rot="21326005" flipH="1">
              <a:off x="5167146" y="4865743"/>
              <a:ext cx="1587054" cy="2054222"/>
            </a:xfrm>
            <a:prstGeom prst="rect">
              <a:avLst/>
            </a:prstGeom>
          </p:spPr>
        </p:pic>
        <p:pic>
          <p:nvPicPr>
            <p:cNvPr id="7" name="図 6">
              <a:extLst>
                <a:ext uri="{FF2B5EF4-FFF2-40B4-BE49-F238E27FC236}">
                  <a16:creationId xmlns:a16="http://schemas.microsoft.com/office/drawing/2014/main" id="{1D5C8D11-DF08-BAD8-A804-FB98898A9E19}"/>
                </a:ext>
              </a:extLst>
            </p:cNvPr>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flipH="1">
              <a:off x="4110736" y="864096"/>
              <a:ext cx="6264696" cy="5993903"/>
            </a:xfrm>
            <a:prstGeom prst="rect">
              <a:avLst/>
            </a:prstGeom>
          </p:spPr>
        </p:pic>
      </p:grpSp>
      <p:pic>
        <p:nvPicPr>
          <p:cNvPr id="2" name="図 1">
            <a:extLst>
              <a:ext uri="{FF2B5EF4-FFF2-40B4-BE49-F238E27FC236}">
                <a16:creationId xmlns:a16="http://schemas.microsoft.com/office/drawing/2014/main" id="{8BF792E4-139B-4EA9-5315-F4EBC8DBA32F}"/>
              </a:ext>
            </a:extLst>
          </p:cNvPr>
          <p:cNvPicPr>
            <a:picLocks noChangeAspect="1"/>
          </p:cNvPicPr>
          <p:nvPr/>
        </p:nvPicPr>
        <p:blipFill>
          <a:blip r:embed="rId4"/>
          <a:stretch>
            <a:fillRect/>
          </a:stretch>
        </p:blipFill>
        <p:spPr>
          <a:xfrm>
            <a:off x="624952" y="1167063"/>
            <a:ext cx="4319905" cy="5371566"/>
          </a:xfrm>
          <a:prstGeom prst="rect">
            <a:avLst/>
          </a:prstGeom>
          <a:effectLst>
            <a:softEdge rad="63500"/>
          </a:effectLst>
        </p:spPr>
      </p:pic>
      <p:sp>
        <p:nvSpPr>
          <p:cNvPr id="5" name="テキスト ボックス 4">
            <a:extLst>
              <a:ext uri="{FF2B5EF4-FFF2-40B4-BE49-F238E27FC236}">
                <a16:creationId xmlns:a16="http://schemas.microsoft.com/office/drawing/2014/main" id="{F8C42AB1-CAB3-B6D8-FB7A-B26558DCCFCE}"/>
              </a:ext>
            </a:extLst>
          </p:cNvPr>
          <p:cNvSpPr txBox="1"/>
          <p:nvPr/>
        </p:nvSpPr>
        <p:spPr>
          <a:xfrm>
            <a:off x="5497989" y="788305"/>
            <a:ext cx="6879908" cy="5799536"/>
          </a:xfrm>
          <a:prstGeom prst="rect">
            <a:avLst/>
          </a:prstGeom>
          <a:noFill/>
        </p:spPr>
        <p:txBody>
          <a:bodyPr wrap="square" rtlCol="0">
            <a:spAutoFit/>
          </a:bodyPr>
          <a:lstStyle/>
          <a:p>
            <a:pPr marL="0" marR="0" lvl="0" indent="0" algn="l" defTabSz="914400" rtl="0" eaLnBrk="1" fontAlgn="auto" latinLnBrk="0" hangingPunct="1">
              <a:lnSpc>
                <a:spcPct val="150000"/>
              </a:lnSpc>
              <a:buClrTx/>
              <a:buSzTx/>
              <a:buFontTx/>
              <a:buNone/>
              <a:tabLst/>
              <a:defRPr/>
            </a:pPr>
            <a:r>
              <a:rPr kumimoji="1" lang="en-US" altLang="ja-JP" sz="28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rPr>
              <a:t>1945</a:t>
            </a:r>
            <a:r>
              <a:rPr kumimoji="1" lang="ja-JP" altLang="en-US" sz="28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rPr>
              <a:t>年　国連憲章　</a:t>
            </a:r>
            <a:endParaRPr lang="en-US" altLang="ja-JP" sz="2800" b="1" dirty="0">
              <a:solidFill>
                <a:srgbClr val="0070C0"/>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50000"/>
              </a:lnSpc>
              <a:buClrTx/>
              <a:buSzTx/>
              <a:buFontTx/>
              <a:buNone/>
              <a:tabLst/>
              <a:defRPr/>
            </a:pPr>
            <a:r>
              <a:rPr kumimoji="1" lang="en-US" altLang="ja-JP" sz="28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rPr>
              <a:t>1948</a:t>
            </a:r>
            <a:r>
              <a:rPr kumimoji="1" lang="ja-JP" altLang="en-US" sz="28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rPr>
              <a:t>年　世界人権宣言</a:t>
            </a:r>
            <a:endParaRPr kumimoji="1" lang="en-US" altLang="ja-JP" sz="2800" b="1"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50000"/>
              </a:lnSpc>
              <a:buClrTx/>
              <a:buSzTx/>
              <a:buFontTx/>
              <a:buNone/>
              <a:tabLst/>
              <a:defRPr/>
            </a:pPr>
            <a:r>
              <a:rPr lang="en-US" altLang="ja-JP" sz="2800" b="1" dirty="0">
                <a:solidFill>
                  <a:srgbClr val="002060"/>
                </a:solidFill>
                <a:latin typeface="BIZ UDPゴシック" panose="020B0400000000000000" pitchFamily="50" charset="-128"/>
                <a:ea typeface="BIZ UDPゴシック" panose="020B0400000000000000" pitchFamily="50" charset="-128"/>
              </a:rPr>
              <a:t>1951</a:t>
            </a:r>
            <a:r>
              <a:rPr lang="ja-JP" altLang="en-US" sz="2800" b="1" dirty="0">
                <a:solidFill>
                  <a:srgbClr val="002060"/>
                </a:solidFill>
                <a:latin typeface="BIZ UDPゴシック" panose="020B0400000000000000" pitchFamily="50" charset="-128"/>
                <a:ea typeface="BIZ UDPゴシック" panose="020B0400000000000000" pitchFamily="50" charset="-128"/>
              </a:rPr>
              <a:t>年　難民の地位に関する条約</a:t>
            </a:r>
            <a:br>
              <a:rPr lang="en-US" altLang="ja-JP" sz="2800" b="1" dirty="0">
                <a:solidFill>
                  <a:srgbClr val="002060"/>
                </a:solidFill>
                <a:latin typeface="BIZ UDPゴシック" panose="020B0400000000000000" pitchFamily="50" charset="-128"/>
                <a:ea typeface="BIZ UDPゴシック" panose="020B0400000000000000" pitchFamily="50" charset="-128"/>
              </a:rPr>
            </a:br>
            <a:r>
              <a:rPr lang="ja-JP" altLang="en-US" sz="2800" b="1" dirty="0">
                <a:solidFill>
                  <a:srgbClr val="002060"/>
                </a:solidFill>
                <a:latin typeface="BIZ UDPゴシック" panose="020B0400000000000000" pitchFamily="50" charset="-128"/>
                <a:ea typeface="BIZ UDPゴシック" panose="020B0400000000000000" pitchFamily="50" charset="-128"/>
              </a:rPr>
              <a:t>　　　　　　　（１９６７年難民議定書）</a:t>
            </a:r>
            <a:endParaRPr kumimoji="1" lang="en-US" altLang="ja-JP" sz="2800" b="1"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50000"/>
              </a:lnSpc>
              <a:buClrTx/>
              <a:buSzTx/>
              <a:buFontTx/>
              <a:buNone/>
              <a:tabLst/>
              <a:defRPr/>
            </a:pPr>
            <a:r>
              <a:rPr lang="en-US" altLang="ja-JP" sz="2800" b="1" dirty="0">
                <a:solidFill>
                  <a:srgbClr val="002060"/>
                </a:solidFill>
                <a:latin typeface="BIZ UDPゴシック" panose="020B0400000000000000" pitchFamily="50" charset="-128"/>
                <a:ea typeface="BIZ UDPゴシック" panose="020B0400000000000000" pitchFamily="50" charset="-128"/>
              </a:rPr>
              <a:t>1965</a:t>
            </a:r>
            <a:r>
              <a:rPr lang="ja-JP" altLang="en-US" sz="2800" b="1" dirty="0">
                <a:solidFill>
                  <a:srgbClr val="002060"/>
                </a:solidFill>
                <a:latin typeface="BIZ UDPゴシック" panose="020B0400000000000000" pitchFamily="50" charset="-128"/>
                <a:ea typeface="BIZ UDPゴシック" panose="020B0400000000000000" pitchFamily="50" charset="-128"/>
              </a:rPr>
              <a:t>年　人種差別撤廃条約</a:t>
            </a:r>
            <a:endParaRPr lang="en-US" altLang="zh-TW" sz="1000" b="1" dirty="0">
              <a:solidFill>
                <a:srgbClr val="002060"/>
              </a:solidFill>
              <a:latin typeface="BIZ UDPゴシック" panose="020B0400000000000000" pitchFamily="50" charset="-128"/>
              <a:ea typeface="BIZ UDPゴシック" panose="020B0400000000000000" pitchFamily="50" charset="-128"/>
            </a:endParaRPr>
          </a:p>
          <a:p>
            <a:pPr lvl="0">
              <a:lnSpc>
                <a:spcPct val="150000"/>
              </a:lnSpc>
              <a:defRPr/>
            </a:pPr>
            <a:r>
              <a:rPr lang="en-US" altLang="zh-TW" sz="2800" b="1" dirty="0">
                <a:solidFill>
                  <a:srgbClr val="002060"/>
                </a:solidFill>
                <a:latin typeface="BIZ UDPゴシック" panose="020B0400000000000000" pitchFamily="50" charset="-128"/>
                <a:ea typeface="BIZ UDPゴシック" panose="020B0400000000000000" pitchFamily="50" charset="-128"/>
              </a:rPr>
              <a:t>1966</a:t>
            </a:r>
            <a:r>
              <a:rPr lang="zh-TW" altLang="en-US" sz="2800" b="1" dirty="0">
                <a:solidFill>
                  <a:srgbClr val="002060"/>
                </a:solidFill>
                <a:latin typeface="BIZ UDPゴシック" panose="020B0400000000000000" pitchFamily="50" charset="-128"/>
                <a:ea typeface="BIZ UDPゴシック" panose="020B0400000000000000" pitchFamily="50" charset="-128"/>
              </a:rPr>
              <a:t>年　国際人権</a:t>
            </a:r>
            <a:r>
              <a:rPr lang="ja-JP" altLang="en-US" sz="2800" b="1" dirty="0">
                <a:solidFill>
                  <a:srgbClr val="002060"/>
                </a:solidFill>
                <a:latin typeface="BIZ UDPゴシック" panose="020B0400000000000000" pitchFamily="50" charset="-128"/>
                <a:ea typeface="BIZ UDPゴシック" panose="020B0400000000000000" pitchFamily="50" charset="-128"/>
              </a:rPr>
              <a:t>規約</a:t>
            </a:r>
            <a:endParaRPr lang="en-US" altLang="zh-TW" sz="2800" b="1" dirty="0">
              <a:solidFill>
                <a:srgbClr val="002060"/>
              </a:solidFill>
              <a:latin typeface="BIZ UDPゴシック" panose="020B0400000000000000" pitchFamily="50" charset="-128"/>
              <a:ea typeface="BIZ UDPゴシック" panose="020B0400000000000000" pitchFamily="50" charset="-128"/>
            </a:endParaRPr>
          </a:p>
          <a:p>
            <a:pPr lvl="0">
              <a:lnSpc>
                <a:spcPct val="150000"/>
              </a:lnSpc>
              <a:defRPr/>
            </a:pPr>
            <a:r>
              <a:rPr lang="en-US" altLang="ja-JP" sz="2800" b="1" dirty="0">
                <a:solidFill>
                  <a:srgbClr val="002060"/>
                </a:solidFill>
                <a:latin typeface="BIZ UDPゴシック" panose="020B0400000000000000" pitchFamily="50" charset="-128"/>
                <a:ea typeface="BIZ UDPゴシック" panose="020B0400000000000000" pitchFamily="50" charset="-128"/>
              </a:rPr>
              <a:t>1979</a:t>
            </a:r>
            <a:r>
              <a:rPr lang="ja-JP" altLang="en-US" sz="2800" b="1" dirty="0">
                <a:solidFill>
                  <a:srgbClr val="002060"/>
                </a:solidFill>
                <a:latin typeface="BIZ UDPゴシック" panose="020B0400000000000000" pitchFamily="50" charset="-128"/>
                <a:ea typeface="BIZ UDPゴシック" panose="020B0400000000000000" pitchFamily="50" charset="-128"/>
              </a:rPr>
              <a:t>年　女子差別撤廃条約</a:t>
            </a:r>
            <a:endParaRPr lang="en-US" altLang="ja-JP" sz="1000" b="1" dirty="0">
              <a:solidFill>
                <a:srgbClr val="002060"/>
              </a:solidFill>
              <a:latin typeface="BIZ UDPゴシック" panose="020B0400000000000000" pitchFamily="50" charset="-128"/>
              <a:ea typeface="BIZ UDPゴシック" panose="020B0400000000000000" pitchFamily="50" charset="-128"/>
            </a:endParaRPr>
          </a:p>
          <a:p>
            <a:pPr lvl="0">
              <a:lnSpc>
                <a:spcPct val="150000"/>
              </a:lnSpc>
              <a:defRPr/>
            </a:pPr>
            <a:r>
              <a:rPr lang="en-US" altLang="ja-JP" sz="2800" b="1" dirty="0">
                <a:solidFill>
                  <a:srgbClr val="FF0000"/>
                </a:solidFill>
                <a:latin typeface="BIZ UDPゴシック" panose="020B0400000000000000" pitchFamily="50" charset="-128"/>
                <a:ea typeface="BIZ UDPゴシック" panose="020B0400000000000000" pitchFamily="50" charset="-128"/>
              </a:rPr>
              <a:t>1989</a:t>
            </a:r>
            <a:r>
              <a:rPr lang="ja-JP" altLang="en-US" sz="2800" b="1" dirty="0">
                <a:solidFill>
                  <a:srgbClr val="FF0000"/>
                </a:solidFill>
                <a:latin typeface="BIZ UDPゴシック" panose="020B0400000000000000" pitchFamily="50" charset="-128"/>
                <a:ea typeface="BIZ UDPゴシック" panose="020B0400000000000000" pitchFamily="50" charset="-128"/>
              </a:rPr>
              <a:t>年　子どもの権利条約</a:t>
            </a:r>
            <a:endParaRPr lang="en-US" altLang="ja-JP" sz="1000" b="1" dirty="0">
              <a:solidFill>
                <a:srgbClr val="FF0000"/>
              </a:solidFill>
              <a:latin typeface="BIZ UDPゴシック" panose="020B0400000000000000" pitchFamily="50" charset="-128"/>
              <a:ea typeface="BIZ UDPゴシック" panose="020B0400000000000000" pitchFamily="50" charset="-128"/>
            </a:endParaRPr>
          </a:p>
          <a:p>
            <a:pPr lvl="0">
              <a:lnSpc>
                <a:spcPct val="150000"/>
              </a:lnSpc>
              <a:defRPr/>
            </a:pPr>
            <a:r>
              <a:rPr lang="en-US" altLang="ja-JP" sz="2800" b="1" dirty="0">
                <a:solidFill>
                  <a:srgbClr val="002060"/>
                </a:solidFill>
                <a:latin typeface="BIZ UDPゴシック" panose="020B0400000000000000" pitchFamily="50" charset="-128"/>
                <a:ea typeface="BIZ UDPゴシック" panose="020B0400000000000000" pitchFamily="50" charset="-128"/>
              </a:rPr>
              <a:t>2006</a:t>
            </a:r>
            <a:r>
              <a:rPr lang="ja-JP" altLang="en-US" sz="2800" b="1" dirty="0">
                <a:solidFill>
                  <a:srgbClr val="002060"/>
                </a:solidFill>
                <a:latin typeface="BIZ UDPゴシック" panose="020B0400000000000000" pitchFamily="50" charset="-128"/>
                <a:ea typeface="BIZ UDPゴシック" panose="020B0400000000000000" pitchFamily="50" charset="-128"/>
              </a:rPr>
              <a:t>年　障がい者権利条約</a:t>
            </a:r>
            <a:endParaRPr kumimoji="1" lang="en-US" altLang="ja-JP" sz="2800" b="1"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endParaRPr>
          </a:p>
        </p:txBody>
      </p:sp>
      <p:sp>
        <p:nvSpPr>
          <p:cNvPr id="8" name="Rectangle 5" descr="右上がり対角線">
            <a:extLst>
              <a:ext uri="{FF2B5EF4-FFF2-40B4-BE49-F238E27FC236}">
                <a16:creationId xmlns:a16="http://schemas.microsoft.com/office/drawing/2014/main" id="{53D4AB92-4DFD-A7BE-82DC-45359396B5E3}"/>
              </a:ext>
            </a:extLst>
          </p:cNvPr>
          <p:cNvSpPr>
            <a:spLocks noChangeArrowheads="1"/>
          </p:cNvSpPr>
          <p:nvPr/>
        </p:nvSpPr>
        <p:spPr bwMode="auto">
          <a:xfrm>
            <a:off x="0" y="0"/>
            <a:ext cx="12191634" cy="788305"/>
          </a:xfrm>
          <a:prstGeom prst="rect">
            <a:avLst/>
          </a:prstGeom>
          <a:solidFill>
            <a:srgbClr val="0095FA"/>
          </a:solidFill>
          <a:ln>
            <a:noFill/>
          </a:ln>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2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人権条約制定の流れ</a:t>
            </a:r>
            <a:endParaRPr kumimoji="1" lang="en-US" altLang="ja-JP" sz="2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34759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図 13">
            <a:extLst>
              <a:ext uri="{FF2B5EF4-FFF2-40B4-BE49-F238E27FC236}">
                <a16:creationId xmlns:a16="http://schemas.microsoft.com/office/drawing/2014/main" id="{A2CB7DBA-336A-C4D6-B53A-E645C46BA2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275" y="3175"/>
            <a:ext cx="765968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図 17">
            <a:extLst>
              <a:ext uri="{FF2B5EF4-FFF2-40B4-BE49-F238E27FC236}">
                <a16:creationId xmlns:a16="http://schemas.microsoft.com/office/drawing/2014/main" id="{E4268744-0AEA-23BC-DA48-765FBE4397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17463"/>
            <a:ext cx="334486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2">
            <a:extLst>
              <a:ext uri="{FF2B5EF4-FFF2-40B4-BE49-F238E27FC236}">
                <a16:creationId xmlns:a16="http://schemas.microsoft.com/office/drawing/2014/main" id="{B81C209F-0CF5-2A2B-F8E5-731426E728AA}"/>
              </a:ext>
            </a:extLst>
          </p:cNvPr>
          <p:cNvPicPr>
            <a:picLocks noChangeAspect="1" noChangeArrowheads="1"/>
          </p:cNvPicPr>
          <p:nvPr/>
        </p:nvPicPr>
        <p:blipFill>
          <a:blip r:embed="rId5">
            <a:clrChange>
              <a:clrFrom>
                <a:srgbClr val="FDF8E5"/>
              </a:clrFrom>
              <a:clrTo>
                <a:srgbClr val="FDF8E5">
                  <a:alpha val="0"/>
                </a:srgbClr>
              </a:clrTo>
            </a:clrChange>
            <a:extLst>
              <a:ext uri="{28A0092B-C50C-407E-A947-70E740481C1C}">
                <a14:useLocalDpi xmlns:a14="http://schemas.microsoft.com/office/drawing/2010/main" val="0"/>
              </a:ext>
            </a:extLst>
          </a:blip>
          <a:srcRect/>
          <a:stretch>
            <a:fillRect/>
          </a:stretch>
        </p:blipFill>
        <p:spPr bwMode="auto">
          <a:xfrm>
            <a:off x="222250" y="1427163"/>
            <a:ext cx="2851150" cy="3144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1" name="図 18">
            <a:extLst>
              <a:ext uri="{FF2B5EF4-FFF2-40B4-BE49-F238E27FC236}">
                <a16:creationId xmlns:a16="http://schemas.microsoft.com/office/drawing/2014/main" id="{09BDED1E-9843-3DE5-BF49-4C91627490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75963" y="-6350"/>
            <a:ext cx="130175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正方形/長方形 1">
            <a:extLst>
              <a:ext uri="{FF2B5EF4-FFF2-40B4-BE49-F238E27FC236}">
                <a16:creationId xmlns:a16="http://schemas.microsoft.com/office/drawing/2014/main" id="{4D0AA6F7-0695-8A9A-1EFE-EDF30678D093}"/>
              </a:ext>
            </a:extLst>
          </p:cNvPr>
          <p:cNvSpPr>
            <a:spLocks noChangeArrowheads="1"/>
          </p:cNvSpPr>
          <p:nvPr/>
        </p:nvSpPr>
        <p:spPr bwMode="auto">
          <a:xfrm>
            <a:off x="5338763" y="2420938"/>
            <a:ext cx="757237" cy="215900"/>
          </a:xfrm>
          <a:prstGeom prst="rect">
            <a:avLst/>
          </a:prstGeom>
          <a:solidFill>
            <a:schemeClr val="bg1"/>
          </a:solidFill>
          <a:ln w="38100" algn="ctr">
            <a:solidFill>
              <a:srgbClr val="FF0000"/>
            </a:solidFill>
            <a:round/>
            <a:headEnd/>
            <a:tailEnd/>
          </a:ln>
        </p:spPr>
        <p:txBody>
          <a:bodyP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24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50" charset="-128"/>
              <a:cs typeface="+mn-cs"/>
            </a:endParaRPr>
          </a:p>
        </p:txBody>
      </p:sp>
      <p:sp>
        <p:nvSpPr>
          <p:cNvPr id="16" name="正方形/長方形 15">
            <a:extLst>
              <a:ext uri="{FF2B5EF4-FFF2-40B4-BE49-F238E27FC236}">
                <a16:creationId xmlns:a16="http://schemas.microsoft.com/office/drawing/2014/main" id="{F2E4A4E7-A4DF-DB1F-F77A-576EED17B201}"/>
              </a:ext>
            </a:extLst>
          </p:cNvPr>
          <p:cNvSpPr/>
          <p:nvPr/>
        </p:nvSpPr>
        <p:spPr>
          <a:xfrm>
            <a:off x="3863975" y="3930650"/>
            <a:ext cx="792163"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3" name="正方形/長方形 22">
            <a:extLst>
              <a:ext uri="{FF2B5EF4-FFF2-40B4-BE49-F238E27FC236}">
                <a16:creationId xmlns:a16="http://schemas.microsoft.com/office/drawing/2014/main" id="{0D5FE878-AD39-FEA3-9BCA-F71CD6C2F861}"/>
              </a:ext>
            </a:extLst>
          </p:cNvPr>
          <p:cNvSpPr/>
          <p:nvPr/>
        </p:nvSpPr>
        <p:spPr>
          <a:xfrm>
            <a:off x="5200650" y="3284538"/>
            <a:ext cx="4092575" cy="6461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Arial"/>
              <a:ea typeface="ＭＳ Ｐゴシック"/>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xit" presetSubtype="0" fill="hold" nodeType="clickEffect">
                                  <p:stCondLst>
                                    <p:cond delay="0"/>
                                  </p:stCondLst>
                                  <p:childTnLst>
                                    <p:animEffect transition="out" filter="fade">
                                      <p:cBhvr>
                                        <p:cTn id="6" dur="1000"/>
                                        <p:tgtEl>
                                          <p:spTgt spid="21"/>
                                        </p:tgtEl>
                                      </p:cBhvr>
                                    </p:animEffect>
                                    <p:anim calcmode="lin" valueType="num">
                                      <p:cBhvr>
                                        <p:cTn id="7" dur="1000"/>
                                        <p:tgtEl>
                                          <p:spTgt spid="21"/>
                                        </p:tgtEl>
                                        <p:attrNameLst>
                                          <p:attrName>ppt_x</p:attrName>
                                        </p:attrNameLst>
                                      </p:cBhvr>
                                      <p:tavLst>
                                        <p:tav tm="0">
                                          <p:val>
                                            <p:strVal val="ppt_x"/>
                                          </p:val>
                                        </p:tav>
                                        <p:tav tm="100000">
                                          <p:val>
                                            <p:strVal val="ppt_x"/>
                                          </p:val>
                                        </p:tav>
                                      </p:tavLst>
                                    </p:anim>
                                    <p:anim calcmode="lin" valueType="num">
                                      <p:cBhvr>
                                        <p:cTn id="8" dur="1000"/>
                                        <p:tgtEl>
                                          <p:spTgt spid="21"/>
                                        </p:tgtEl>
                                        <p:attrNameLst>
                                          <p:attrName>ppt_y</p:attrName>
                                        </p:attrNameLst>
                                      </p:cBhvr>
                                      <p:tavLst>
                                        <p:tav tm="0">
                                          <p:val>
                                            <p:strVal val="ppt_y"/>
                                          </p:val>
                                        </p:tav>
                                        <p:tav tm="100000">
                                          <p:val>
                                            <p:strVal val="ppt_y+.1"/>
                                          </p:val>
                                        </p:tav>
                                      </p:tavLst>
                                    </p:anim>
                                    <p:set>
                                      <p:cBhvr>
                                        <p:cTn id="9" dur="1" fill="hold">
                                          <p:stCondLst>
                                            <p:cond delay="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UNICEF">
  <a:themeElements>
    <a:clrScheme name="Hyperlink 1">
      <a:dk1>
        <a:srgbClr val="000000"/>
      </a:dk1>
      <a:lt1>
        <a:srgbClr val="FFFFFF"/>
      </a:lt1>
      <a:dk2>
        <a:srgbClr val="00AEEF"/>
      </a:dk2>
      <a:lt2>
        <a:srgbClr val="FFFFFF"/>
      </a:lt2>
      <a:accent1>
        <a:srgbClr val="00AEEF"/>
      </a:accent1>
      <a:accent2>
        <a:srgbClr val="D8D1CA"/>
      </a:accent2>
      <a:accent3>
        <a:srgbClr val="A5A5A5"/>
      </a:accent3>
      <a:accent4>
        <a:srgbClr val="777779"/>
      </a:accent4>
      <a:accent5>
        <a:srgbClr val="777779"/>
      </a:accent5>
      <a:accent6>
        <a:srgbClr val="777779"/>
      </a:accent6>
      <a:hlink>
        <a:srgbClr val="FEFFFF"/>
      </a:hlink>
      <a:folHlink>
        <a:srgbClr val="7777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CEF" id="{DC7E091F-5C61-164F-91C7-2F09F2954CB8}" vid="{C41438D2-28A2-DE4E-ADFC-EB271601B2D1}"/>
    </a:ext>
  </a:extLst>
</a:theme>
</file>

<file path=ppt/theme/theme3.xml><?xml version="1.0" encoding="utf-8"?>
<a:theme xmlns:a="http://schemas.openxmlformats.org/drawingml/2006/main" name="1_New UNICEF Brand Draft">
  <a:themeElements>
    <a:clrScheme name="New UNICEF Brand Dra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ew UNICEF Brand Draf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ja-JP" sz="2400" b="0" i="0" u="none" strike="noStrike" cap="none" normalizeH="0" baseline="0" smtClean="0">
            <a:ln>
              <a:noFill/>
            </a:ln>
            <a:solidFill>
              <a:schemeClr val="tx1"/>
            </a:solidFill>
            <a:effectLst/>
            <a:latin typeface="Times"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ja-JP" sz="2400" b="0" i="0" u="none" strike="noStrike" cap="none" normalizeH="0" baseline="0" smtClean="0">
            <a:ln>
              <a:noFill/>
            </a:ln>
            <a:solidFill>
              <a:schemeClr val="tx1"/>
            </a:solidFill>
            <a:effectLst/>
            <a:latin typeface="Times" pitchFamily="18" charset="0"/>
            <a:ea typeface="ＭＳ Ｐゴシック" pitchFamily="50" charset="-128"/>
          </a:defRPr>
        </a:defPPr>
      </a:lstStyle>
    </a:lnDef>
  </a:objectDefaults>
  <a:extraClrSchemeLst>
    <a:extraClrScheme>
      <a:clrScheme name="New UNICEF Brand Dra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UNICEF Brand Draf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UNICEF Brand Draf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UNICEF Brand Draf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UNICEF Brand Draf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UNICEF Brand Draf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UNICEF Brand Draf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UNICEF Brand Draf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UNICEF Brand Draf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UNICEF Brand Draf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UNICEF Brand Draf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UNICEF Brand Draf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7_New UNICEF Brand Draft">
  <a:themeElements>
    <a:clrScheme name="New UNICEF Brand Dra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ew UNICEF Brand Draf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ja-JP" sz="2400" b="0" i="0" u="none" strike="noStrike" cap="none" normalizeH="0" baseline="0" smtClean="0">
            <a:ln>
              <a:noFill/>
            </a:ln>
            <a:solidFill>
              <a:schemeClr val="tx1"/>
            </a:solidFill>
            <a:effectLst/>
            <a:latin typeface="Times"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ja-JP" sz="2400" b="0" i="0" u="none" strike="noStrike" cap="none" normalizeH="0" baseline="0" smtClean="0">
            <a:ln>
              <a:noFill/>
            </a:ln>
            <a:solidFill>
              <a:schemeClr val="tx1"/>
            </a:solidFill>
            <a:effectLst/>
            <a:latin typeface="Times" pitchFamily="18" charset="0"/>
            <a:ea typeface="ＭＳ Ｐゴシック" pitchFamily="50" charset="-128"/>
          </a:defRPr>
        </a:defPPr>
      </a:lstStyle>
    </a:lnDef>
  </a:objectDefaults>
  <a:extraClrSchemeLst>
    <a:extraClrScheme>
      <a:clrScheme name="New UNICEF Brand Dra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UNICEF Brand Draf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UNICEF Brand Draf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UNICEF Brand Draf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UNICEF Brand Draf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UNICEF Brand Draf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UNICEF Brand Draf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UNICEF Brand Draf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UNICEF Brand Draf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UNICEF Brand Draf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UNICEF Brand Draf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UNICEF Brand Draf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
      <a:majorFont>
        <a:latin typeface="Aptos Display"/>
        <a:ea typeface="BIZ UDPゴシック"/>
        <a:cs typeface=""/>
      </a:majorFont>
      <a:minorFont>
        <a:latin typeface="Aptos"/>
        <a:ea typeface="BIZ UDP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A1B4B7DB90EE154B8C3847CDE88A37F6" ma:contentTypeVersion="20" ma:contentTypeDescription="新しいドキュメントを作成します。" ma:contentTypeScope="" ma:versionID="b9ea74449dee152acb5779d3a0180491">
  <xsd:schema xmlns:xsd="http://www.w3.org/2001/XMLSchema" xmlns:xs="http://www.w3.org/2001/XMLSchema" xmlns:p="http://schemas.microsoft.com/office/2006/metadata/properties" xmlns:ns2="13243991-4be9-4e4c-8e9d-366fa244f2f2" xmlns:ns3="8ec01e25-386a-41fc-bdd4-0698f2b4d91f" targetNamespace="http://schemas.microsoft.com/office/2006/metadata/properties" ma:root="true" ma:fieldsID="15af680ec369aa00e8fba99b240b922d" ns2:_="" ns3:_="">
    <xsd:import namespace="13243991-4be9-4e4c-8e9d-366fa244f2f2"/>
    <xsd:import namespace="8ec01e25-386a-41fc-bdd4-0698f2b4d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_Flow_SignoffStatu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243991-4be9-4e4c-8e9d-366fa244f2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承認の状態" ma:internalName="_x627f__x8a8d__x306e__x72b6__x614b_">
      <xsd:simpleType>
        <xsd:restriction base="dms:Text"/>
      </xsd:simpleType>
    </xsd:element>
    <xsd:element name="lcf76f155ced4ddcb4097134ff3c332f" ma:index="23" nillable="true" ma:taxonomy="true" ma:internalName="lcf76f155ced4ddcb4097134ff3c332f" ma:taxonomyFieldName="MediaServiceImageTags" ma:displayName="画像タグ" ma:readOnly="false" ma:fieldId="{5cf76f15-5ced-4ddc-b409-7134ff3c332f}" ma:taxonomyMulti="true" ma:sspId="4af5e4f2-44c4-4994-a31f-c7561b372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c01e25-386a-41fc-bdd4-0698f2b4d91f"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有相手の詳細情報" ma:internalName="SharedWithDetails" ma:readOnly="true">
      <xsd:simpleType>
        <xsd:restriction base="dms:Note">
          <xsd:maxLength value="255"/>
        </xsd:restriction>
      </xsd:simpleType>
    </xsd:element>
    <xsd:element name="TaxCatchAll" ma:index="24" nillable="true" ma:displayName="Taxonomy Catch All Column" ma:hidden="true" ma:list="{7baa674d-e5bd-4cdc-9854-e7d3d440f56e}" ma:internalName="TaxCatchAll" ma:showField="CatchAllData" ma:web="8ec01e25-386a-41fc-bdd4-0698f2b4d9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13243991-4be9-4e4c-8e9d-366fa244f2f2" xsi:nil="true"/>
    <lcf76f155ced4ddcb4097134ff3c332f xmlns="13243991-4be9-4e4c-8e9d-366fa244f2f2">
      <Terms xmlns="http://schemas.microsoft.com/office/infopath/2007/PartnerControls"/>
    </lcf76f155ced4ddcb4097134ff3c332f>
    <TaxCatchAll xmlns="8ec01e25-386a-41fc-bdd4-0698f2b4d91f" xsi:nil="true"/>
  </documentManagement>
</p:properties>
</file>

<file path=customXml/itemProps1.xml><?xml version="1.0" encoding="utf-8"?>
<ds:datastoreItem xmlns:ds="http://schemas.openxmlformats.org/officeDocument/2006/customXml" ds:itemID="{E64C6618-DBC7-4768-B6B8-195250AFFB42}"/>
</file>

<file path=customXml/itemProps2.xml><?xml version="1.0" encoding="utf-8"?>
<ds:datastoreItem xmlns:ds="http://schemas.openxmlformats.org/officeDocument/2006/customXml" ds:itemID="{E759D0F0-750E-484E-8FB0-9B93FB56C57F}"/>
</file>

<file path=customXml/itemProps3.xml><?xml version="1.0" encoding="utf-8"?>
<ds:datastoreItem xmlns:ds="http://schemas.openxmlformats.org/officeDocument/2006/customXml" ds:itemID="{1A6ADEBC-B86C-407C-90CA-A0017A98ABFF}"/>
</file>

<file path=docProps/app.xml><?xml version="1.0" encoding="utf-8"?>
<Properties xmlns="http://schemas.openxmlformats.org/officeDocument/2006/extended-properties" xmlns:vt="http://schemas.openxmlformats.org/officeDocument/2006/docPropsVTypes">
  <TotalTime>2627</TotalTime>
  <Words>1871</Words>
  <Application>Microsoft Office PowerPoint</Application>
  <PresentationFormat>ワイド画面</PresentationFormat>
  <Paragraphs>184</Paragraphs>
  <Slides>27</Slides>
  <Notes>26</Notes>
  <HiddenSlides>0</HiddenSlides>
  <MMClips>0</MMClips>
  <ScaleCrop>false</ScaleCrop>
  <HeadingPairs>
    <vt:vector size="6" baseType="variant">
      <vt:variant>
        <vt:lpstr>使用されているフォント</vt:lpstr>
      </vt:variant>
      <vt:variant>
        <vt:i4>17</vt:i4>
      </vt:variant>
      <vt:variant>
        <vt:lpstr>テーマ</vt:lpstr>
      </vt:variant>
      <vt:variant>
        <vt:i4>7</vt:i4>
      </vt:variant>
      <vt:variant>
        <vt:lpstr>スライド タイトル</vt:lpstr>
      </vt:variant>
      <vt:variant>
        <vt:i4>27</vt:i4>
      </vt:variant>
    </vt:vector>
  </HeadingPairs>
  <TitlesOfParts>
    <vt:vector size="51" baseType="lpstr">
      <vt:lpstr>BIZ UDPゴシック</vt:lpstr>
      <vt:lpstr>Microsoft GothicNeo</vt:lpstr>
      <vt:lpstr>ＭＳ Ｐゴシック</vt:lpstr>
      <vt:lpstr>UD デジタル 教科書体 NK-R</vt:lpstr>
      <vt:lpstr>Univers LT Std 55 Roman</vt:lpstr>
      <vt:lpstr>メイリオ</vt:lpstr>
      <vt:lpstr>游ゴシック</vt:lpstr>
      <vt:lpstr>游ゴシック Light</vt:lpstr>
      <vt:lpstr>Aptos</vt:lpstr>
      <vt:lpstr>Aptos Display</vt:lpstr>
      <vt:lpstr>Arial</vt:lpstr>
      <vt:lpstr>Arial Nova</vt:lpstr>
      <vt:lpstr>Calibri</vt:lpstr>
      <vt:lpstr>Calibri Light</vt:lpstr>
      <vt:lpstr>Times</vt:lpstr>
      <vt:lpstr>Times New Roman</vt:lpstr>
      <vt:lpstr>Wingdings</vt:lpstr>
      <vt:lpstr>1_Office テーマ</vt:lpstr>
      <vt:lpstr>UNICEF</vt:lpstr>
      <vt:lpstr>1_New UNICEF Brand Draft</vt:lpstr>
      <vt:lpstr>17_New UNICEF Brand Draft</vt:lpstr>
      <vt:lpstr>4_Office テーマ</vt:lpstr>
      <vt:lpstr>Office テーマ</vt:lpstr>
      <vt:lpstr>7_Office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Yukiko Suzuki</dc:creator>
  <cp:lastModifiedBy>Yukiko Suzuki</cp:lastModifiedBy>
  <cp:revision>14</cp:revision>
  <cp:lastPrinted>2025-06-23T02:57:21Z</cp:lastPrinted>
  <dcterms:created xsi:type="dcterms:W3CDTF">2025-06-05T04:12:35Z</dcterms:created>
  <dcterms:modified xsi:type="dcterms:W3CDTF">2025-07-01T07:02:53Z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0x010100A1B4B7DB90EE154B8C3847CDE88A37F6</vt:lpwstr>
  </property>
</Properties>
</file>